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40" r:id="rId4"/>
    <p:sldId id="457" r:id="rId5"/>
    <p:sldId id="469" r:id="rId6"/>
    <p:sldId id="472" r:id="rId7"/>
    <p:sldId id="478" r:id="rId8"/>
    <p:sldId id="479" r:id="rId9"/>
    <p:sldId id="481" r:id="rId10"/>
    <p:sldId id="482" r:id="rId11"/>
    <p:sldId id="483" r:id="rId12"/>
    <p:sldId id="484" r:id="rId13"/>
    <p:sldId id="485" r:id="rId14"/>
    <p:sldId id="432" r:id="rId15"/>
    <p:sldId id="444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337BC4F-8DF7-4899-9594-FD1D2B81334B}"/>
    <pc:docChg chg="undo custSel addSld delSld modSld sldOrd">
      <pc:chgData name="Siniša ᵀᴴᴱ ᴼᴿᴵᴳᴵᴻᴬᴸ Wolfenstein" userId="215f646470bc261a" providerId="LiveId" clId="{B337BC4F-8DF7-4899-9594-FD1D2B81334B}" dt="2021-04-29T13:50:05.212" v="6529" actId="20577"/>
      <pc:docMkLst>
        <pc:docMk/>
      </pc:docMkLst>
      <pc:sldChg chg="modSp">
        <pc:chgData name="Siniša ᵀᴴᴱ ᴼᴿᴵᴳᴵᴻᴬᴸ Wolfenstein" userId="215f646470bc261a" providerId="LiveId" clId="{B337BC4F-8DF7-4899-9594-FD1D2B81334B}" dt="2021-04-26T16:23:02.104" v="3244" actId="5793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337BC4F-8DF7-4899-9594-FD1D2B81334B}" dt="2021-04-26T16:22:54.932" v="3229" actId="107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337BC4F-8DF7-4899-9594-FD1D2B81334B}" dt="2021-04-26T16:23:02.104" v="3244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ord modAnim">
        <pc:chgData name="Siniša ᵀᴴᴱ ᴼᴿᴵᴳᴵᴻᴬᴸ Wolfenstein" userId="215f646470bc261a" providerId="LiveId" clId="{B337BC4F-8DF7-4899-9594-FD1D2B81334B}" dt="2021-04-29T13:46:54.586" v="6504" actId="107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B337BC4F-8DF7-4899-9594-FD1D2B81334B}" dt="2021-04-29T13:46:54.586" v="6504" actId="1076"/>
          <ac:spMkLst>
            <pc:docMk/>
            <pc:sldMk cId="2816629662" sldId="432"/>
            <ac:spMk id="15" creationId="{B6F6218F-B4B9-406F-B418-980485A9DCA8}"/>
          </ac:spMkLst>
        </pc:spChg>
        <pc:picChg chg="del mod">
          <ac:chgData name="Siniša ᵀᴴᴱ ᴼᴿᴵᴳᴵᴻᴬᴸ Wolfenstein" userId="215f646470bc261a" providerId="LiveId" clId="{B337BC4F-8DF7-4899-9594-FD1D2B81334B}" dt="2021-04-29T13:41:28.450" v="6324" actId="478"/>
          <ac:picMkLst>
            <pc:docMk/>
            <pc:sldMk cId="2816629662" sldId="432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337BC4F-8DF7-4899-9594-FD1D2B81334B}" dt="2021-04-29T12:23:59.950" v="3444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337BC4F-8DF7-4899-9594-FD1D2B81334B}" dt="2021-04-29T12:23:41.067" v="3441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21:03.725" v="3251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337BC4F-8DF7-4899-9594-FD1D2B81334B}" dt="2021-04-29T12:23:47.124" v="3442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21:00.653" v="324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B337BC4F-8DF7-4899-9594-FD1D2B81334B}" dt="2021-04-29T12:30:19.706" v="3690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337BC4F-8DF7-4899-9594-FD1D2B81334B}" dt="2021-04-29T12:30:15.915" v="3689" actId="1076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337BC4F-8DF7-4899-9594-FD1D2B81334B}" dt="2021-04-29T12:30:11.574" v="3688" actId="14100"/>
          <ac:spMkLst>
            <pc:docMk/>
            <pc:sldMk cId="369717677" sldId="440"/>
            <ac:spMk id="8" creationId="{E8BA1407-A5A1-47C9-8B46-ECAC58B9FA36}"/>
          </ac:spMkLst>
        </pc:spChg>
        <pc:picChg chg="mod">
          <ac:chgData name="Siniša ᵀᴴᴱ ᴼᴿᴵᴳᴵᴻᴬᴸ Wolfenstein" userId="215f646470bc261a" providerId="LiveId" clId="{B337BC4F-8DF7-4899-9594-FD1D2B81334B}" dt="2021-04-29T12:25:45.542" v="3450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337BC4F-8DF7-4899-9594-FD1D2B81334B}" dt="2021-04-29T12:25:40.380" v="3448" actId="107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B337BC4F-8DF7-4899-9594-FD1D2B81334B}" dt="2021-04-29T12:28:10.580" v="3569" actId="1076"/>
          <ac:picMkLst>
            <pc:docMk/>
            <pc:sldMk cId="369717677" sldId="440"/>
            <ac:picMk id="5" creationId="{A6442C54-57D3-4521-BE36-33561FB1AD8B}"/>
          </ac:picMkLst>
        </pc:picChg>
        <pc:picChg chg="add mod">
          <ac:chgData name="Siniša ᵀᴴᴱ ᴼᴿᴵᴳᴵᴻᴬᴸ Wolfenstein" userId="215f646470bc261a" providerId="LiveId" clId="{B337BC4F-8DF7-4899-9594-FD1D2B81334B}" dt="2021-04-29T12:28:14.007" v="3571" actId="1076"/>
          <ac:picMkLst>
            <pc:docMk/>
            <pc:sldMk cId="369717677" sldId="440"/>
            <ac:picMk id="7" creationId="{11301D79-5B33-41CC-9B34-742ECB0F3FC5}"/>
          </ac:picMkLst>
        </pc:picChg>
      </pc:sldChg>
      <pc:sldChg chg="modSp">
        <pc:chgData name="Siniša ᵀᴴᴱ ᴼᴿᴵᴳᴵᴻᴬᴸ Wolfenstein" userId="215f646470bc261a" providerId="LiveId" clId="{B337BC4F-8DF7-4899-9594-FD1D2B81334B}" dt="2021-04-29T13:48:19.953" v="652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337BC4F-8DF7-4899-9594-FD1D2B81334B}" dt="2021-04-29T13:48:19.953" v="652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ord delAnim modAnim">
        <pc:chgData name="Siniša ᵀᴴᴱ ᴼᴿᴵᴳᴵᴻᴬᴸ Wolfenstein" userId="215f646470bc261a" providerId="LiveId" clId="{B337BC4F-8DF7-4899-9594-FD1D2B81334B}" dt="2021-04-29T12:41:57.918" v="4525" actId="20577"/>
        <pc:sldMkLst>
          <pc:docMk/>
          <pc:sldMk cId="3065940442" sldId="457"/>
        </pc:sldMkLst>
        <pc:spChg chg="add mod">
          <ac:chgData name="Siniša ᵀᴴᴱ ᴼᴿᴵᴳᴵᴻᴬᴸ Wolfenstein" userId="215f646470bc261a" providerId="LiveId" clId="{B337BC4F-8DF7-4899-9594-FD1D2B81334B}" dt="2021-04-29T12:41:57.918" v="4525" actId="20577"/>
          <ac:spMkLst>
            <pc:docMk/>
            <pc:sldMk cId="3065940442" sldId="457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B337BC4F-8DF7-4899-9594-FD1D2B81334B}" dt="2021-04-29T12:37:40.255" v="4278" actId="114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31:45.166" v="3694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42:05.999" v="63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B337BC4F-8DF7-4899-9594-FD1D2B81334B}" dt="2021-04-19T07:41:51.236" v="630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B337BC4F-8DF7-4899-9594-FD1D2B81334B}" dt="2021-04-29T12:33:48.591" v="3698" actId="107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B337BC4F-8DF7-4899-9594-FD1D2B81334B}" dt="2021-04-19T07:41:49.456" v="629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B337BC4F-8DF7-4899-9594-FD1D2B81334B}" dt="2021-04-29T12:31:41.042" v="3692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addAnim delAnim modAnim">
        <pc:chgData name="Siniša ᵀᴴᴱ ᴼᴿᴵᴳᴵᴻᴬᴸ Wolfenstein" userId="215f646470bc261a" providerId="LiveId" clId="{B337BC4F-8DF7-4899-9594-FD1D2B81334B}" dt="2021-04-29T12:46:26.032" v="4643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B337BC4F-8DF7-4899-9594-FD1D2B81334B}" dt="2021-04-29T12:45:34.295" v="4635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43:56.996" v="453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3" creationId="{8E626DFE-A306-4BD7-BFA7-DF241B3A90BB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4" creationId="{158C5949-5DA1-4809-9666-AED045466C2E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5" creationId="{769E6E39-B648-4511-9ECA-B28A3B2B82A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6" creationId="{A409D054-099C-4CE2-9667-5DF7518ABC00}"/>
          </ac:spMkLst>
        </pc:spChg>
        <pc:spChg chg="add mod">
          <ac:chgData name="Siniša ᵀᴴᴱ ᴼᴿᴵᴳᴵᴻᴬᴸ Wolfenstein" userId="215f646470bc261a" providerId="LiveId" clId="{B337BC4F-8DF7-4899-9594-FD1D2B81334B}" dt="2021-04-29T12:46:06.601" v="4641"/>
          <ac:spMkLst>
            <pc:docMk/>
            <pc:sldMk cId="1690226049" sldId="469"/>
            <ac:spMk id="17" creationId="{E42DBB35-A56B-4F7C-A8F5-E42B63AEBEB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36.527" v="4529" actId="478"/>
          <ac:spMkLst>
            <pc:docMk/>
            <pc:sldMk cId="1690226049" sldId="469"/>
            <ac:spMk id="18" creationId="{9623075B-0FCA-4151-86B9-23468B79FDC7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42.211" v="4532" actId="478"/>
          <ac:spMkLst>
            <pc:docMk/>
            <pc:sldMk cId="1690226049" sldId="469"/>
            <ac:spMk id="19" creationId="{4E58337F-FA6B-4AAB-89A6-4908337AF9EC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0" creationId="{07BCAF55-5731-4AD6-9366-58B8B815AE71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1" creationId="{D3954AC7-1E27-43A7-A21C-3494C146C4D8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2" creationId="{80DB028F-971E-479E-9B35-D2C2ECEB8EBF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3" creationId="{DE525297-D284-4820-937B-EAE474A1E686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4" creationId="{58C5F258-DA47-4E41-AB96-F0953E49DB93}"/>
          </ac:spMkLst>
        </pc:spChg>
        <pc:spChg chg="add del mod">
          <ac:chgData name="Siniša ᵀᴴᴱ ᴼᴿᴵᴳᴵᴻᴬᴸ Wolfenstein" userId="215f646470bc261a" providerId="LiveId" clId="{B337BC4F-8DF7-4899-9594-FD1D2B81334B}" dt="2021-04-29T12:43:28.305" v="4528" actId="478"/>
          <ac:spMkLst>
            <pc:docMk/>
            <pc:sldMk cId="1690226049" sldId="469"/>
            <ac:spMk id="25" creationId="{D7478A2F-7480-49A4-B78C-A510472A6D7B}"/>
          </ac:spMkLst>
        </pc:spChg>
        <pc:spChg chg="add mod">
          <ac:chgData name="Siniša ᵀᴴᴱ ᴼᴿᴵᴳᴵᴻᴬᴸ Wolfenstein" userId="215f646470bc261a" providerId="LiveId" clId="{B337BC4F-8DF7-4899-9594-FD1D2B81334B}" dt="2021-04-29T12:46:16.833" v="4642"/>
          <ac:spMkLst>
            <pc:docMk/>
            <pc:sldMk cId="1690226049" sldId="469"/>
            <ac:spMk id="26" creationId="{64327099-D1E4-4C3B-9D6F-C95603D5C67D}"/>
          </ac:spMkLst>
        </pc:spChg>
        <pc:spChg chg="add mod">
          <ac:chgData name="Siniša ᵀᴴᴱ ᴼᴿᴵᴳᴵᴻᴬᴸ Wolfenstein" userId="215f646470bc261a" providerId="LiveId" clId="{B337BC4F-8DF7-4899-9594-FD1D2B81334B}" dt="2021-04-29T12:46:26.032" v="4643"/>
          <ac:spMkLst>
            <pc:docMk/>
            <pc:sldMk cId="1690226049" sldId="469"/>
            <ac:spMk id="27" creationId="{307EDDB2-BB92-4B86-9001-775C6BD6BE97}"/>
          </ac:spMkLst>
        </pc:spChg>
        <pc:picChg chg="add del mod">
          <ac:chgData name="Siniša ᵀᴴᴱ ᴼᴿᴵᴳᴵᴻᴬᴸ Wolfenstein" userId="215f646470bc261a" providerId="LiveId" clId="{B337BC4F-8DF7-4899-9594-FD1D2B81334B}" dt="2021-04-29T12:45:42.211" v="4639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45:42.543" v="4640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modSp add ord modAnim">
        <pc:chgData name="Siniša ᵀᴴᴱ ᴼᴿᴵᴳᴵᴻᴬᴸ Wolfenstein" userId="215f646470bc261a" providerId="LiveId" clId="{B337BC4F-8DF7-4899-9594-FD1D2B81334B}" dt="2021-04-29T12:53:46.506" v="4788" actId="20577"/>
        <pc:sldMkLst>
          <pc:docMk/>
          <pc:sldMk cId="3223210246" sldId="472"/>
        </pc:sldMkLst>
        <pc:spChg chg="mod">
          <ac:chgData name="Siniša ᵀᴴᴱ ᴼᴿᴵᴳᴵᴻᴬᴸ Wolfenstein" userId="215f646470bc261a" providerId="LiveId" clId="{B337BC4F-8DF7-4899-9594-FD1D2B81334B}" dt="2021-04-29T12:49:32.796" v="4721" actId="14100"/>
          <ac:spMkLst>
            <pc:docMk/>
            <pc:sldMk cId="3223210246" sldId="47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2:47:02.383" v="4660" actId="20577"/>
          <ac:spMkLst>
            <pc:docMk/>
            <pc:sldMk cId="3223210246" sldId="472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B337BC4F-8DF7-4899-9594-FD1D2B81334B}" dt="2021-04-29T12:50:05.628" v="4740" actId="20577"/>
          <ac:spMkLst>
            <pc:docMk/>
            <pc:sldMk cId="3223210246" sldId="472"/>
            <ac:spMk id="8" creationId="{CE9AB042-282D-4404-AA29-D15E983DCE7D}"/>
          </ac:spMkLst>
        </pc:spChg>
        <pc:spChg chg="add mod">
          <ac:chgData name="Siniša ᵀᴴᴱ ᴼᴿᴵᴳᴵᴻᴬᴸ Wolfenstein" userId="215f646470bc261a" providerId="LiveId" clId="{B337BC4F-8DF7-4899-9594-FD1D2B81334B}" dt="2021-04-29T12:50:18.916" v="4752" actId="20577"/>
          <ac:spMkLst>
            <pc:docMk/>
            <pc:sldMk cId="3223210246" sldId="472"/>
            <ac:spMk id="9" creationId="{4FD31808-D7E2-4EEB-A78A-DE52D7783D27}"/>
          </ac:spMkLst>
        </pc:spChg>
        <pc:spChg chg="add mod">
          <ac:chgData name="Siniša ᵀᴴᴱ ᴼᴿᴵᴳᴵᴻᴬᴸ Wolfenstein" userId="215f646470bc261a" providerId="LiveId" clId="{B337BC4F-8DF7-4899-9594-FD1D2B81334B}" dt="2021-04-29T12:50:24.973" v="4754" actId="1076"/>
          <ac:spMkLst>
            <pc:docMk/>
            <pc:sldMk cId="3223210246" sldId="472"/>
            <ac:spMk id="10" creationId="{7CF152C7-127A-48D7-ADA6-7B451C223A2C}"/>
          </ac:spMkLst>
        </pc:spChg>
        <pc:spChg chg="add mod">
          <ac:chgData name="Siniša ᵀᴴᴱ ᴼᴿᴵᴳᴵᴻᴬᴸ Wolfenstein" userId="215f646470bc261a" providerId="LiveId" clId="{B337BC4F-8DF7-4899-9594-FD1D2B81334B}" dt="2021-04-29T12:50:36.747" v="4761" actId="20577"/>
          <ac:spMkLst>
            <pc:docMk/>
            <pc:sldMk cId="3223210246" sldId="472"/>
            <ac:spMk id="11" creationId="{90CBBEAD-7B21-4FF6-A296-C32D03C60112}"/>
          </ac:spMkLst>
        </pc:spChg>
        <pc:spChg chg="add mod">
          <ac:chgData name="Siniša ᵀᴴᴱ ᴼᴿᴵᴳᴵᴻᴬᴸ Wolfenstein" userId="215f646470bc261a" providerId="LiveId" clId="{B337BC4F-8DF7-4899-9594-FD1D2B81334B}" dt="2021-04-29T12:53:10.468" v="4770" actId="20577"/>
          <ac:spMkLst>
            <pc:docMk/>
            <pc:sldMk cId="3223210246" sldId="472"/>
            <ac:spMk id="12" creationId="{F2238D6C-15F5-4008-BEB1-D683535FDC32}"/>
          </ac:spMkLst>
        </pc:spChg>
        <pc:spChg chg="add mod">
          <ac:chgData name="Siniša ᵀᴴᴱ ᴼᴿᴵᴳᴵᴻᴬᴸ Wolfenstein" userId="215f646470bc261a" providerId="LiveId" clId="{B337BC4F-8DF7-4899-9594-FD1D2B81334B}" dt="2021-04-29T12:53:23.189" v="4779" actId="20577"/>
          <ac:spMkLst>
            <pc:docMk/>
            <pc:sldMk cId="3223210246" sldId="472"/>
            <ac:spMk id="13" creationId="{266E0E27-D7A2-46A6-9809-AC4BEABAA339}"/>
          </ac:spMkLst>
        </pc:spChg>
        <pc:spChg chg="add mod">
          <ac:chgData name="Siniša ᵀᴴᴱ ᴼᴿᴵᴳᴵᴻᴬᴸ Wolfenstein" userId="215f646470bc261a" providerId="LiveId" clId="{B337BC4F-8DF7-4899-9594-FD1D2B81334B}" dt="2021-04-29T12:53:46.506" v="4788" actId="20577"/>
          <ac:spMkLst>
            <pc:docMk/>
            <pc:sldMk cId="3223210246" sldId="472"/>
            <ac:spMk id="14" creationId="{3AC76477-4414-4543-8FDB-F64B761A9914}"/>
          </ac:spMkLst>
        </pc:spChg>
        <pc:picChg chg="mod">
          <ac:chgData name="Siniša ᵀᴴᴱ ᴼᴿᴵᴳᴵᴻᴬᴸ Wolfenstein" userId="215f646470bc261a" providerId="LiveId" clId="{B337BC4F-8DF7-4899-9594-FD1D2B81334B}" dt="2021-04-29T12:49:36.025" v="4722" actId="1076"/>
          <ac:picMkLst>
            <pc:docMk/>
            <pc:sldMk cId="3223210246" sldId="472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2:46:53.865" v="4647" actId="14826"/>
          <ac:picMkLst>
            <pc:docMk/>
            <pc:sldMk cId="3223210246" sldId="472"/>
            <ac:picMk id="4" creationId="{1B2619D9-4F98-4A11-8FFE-57C7EB1F529A}"/>
          </ac:picMkLst>
        </pc:picChg>
      </pc:sldChg>
      <pc:sldChg chg="addSp delSp modSp add del ord addAnim delAnim modAnim">
        <pc:chgData name="Siniša ᵀᴴᴱ ᴼᴿᴵᴳᴵᴻᴬᴸ Wolfenstein" userId="215f646470bc261a" providerId="LiveId" clId="{B337BC4F-8DF7-4899-9594-FD1D2B81334B}" dt="2021-04-29T13:45:36.762" v="6377" actId="2696"/>
        <pc:sldMkLst>
          <pc:docMk/>
          <pc:sldMk cId="60920962" sldId="473"/>
        </pc:sldMkLst>
        <pc:spChg chg="add mod">
          <ac:chgData name="Siniša ᵀᴴᴱ ᴼᴿᴵᴳᴵᴻᴬᴸ Wolfenstein" userId="215f646470bc261a" providerId="LiveId" clId="{B337BC4F-8DF7-4899-9594-FD1D2B81334B}" dt="2021-04-29T13:10:39.042" v="5463" actId="6549"/>
          <ac:spMkLst>
            <pc:docMk/>
            <pc:sldMk cId="60920962" sldId="473"/>
            <ac:spMk id="5" creationId="{A779F8F4-FA69-4C5D-8BFF-4E181E643326}"/>
          </ac:spMkLst>
        </pc:spChg>
        <pc:spChg chg="mod">
          <ac:chgData name="Siniša ᵀᴴᴱ ᴼᴿᴵᴳᴵᴻᴬᴸ Wolfenstein" userId="215f646470bc261a" providerId="LiveId" clId="{B337BC4F-8DF7-4899-9594-FD1D2B81334B}" dt="2021-04-19T08:24:18.041" v="1798" actId="14100"/>
          <ac:spMkLst>
            <pc:docMk/>
            <pc:sldMk cId="60920962" sldId="473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B337BC4F-8DF7-4899-9594-FD1D2B81334B}" dt="2021-04-19T08:25:31.931" v="1804" actId="1076"/>
          <ac:picMkLst>
            <pc:docMk/>
            <pc:sldMk cId="60920962" sldId="473"/>
            <ac:picMk id="2" creationId="{D0120CD1-882D-43F4-96F6-010904A5CBFA}"/>
          </ac:picMkLst>
        </pc:picChg>
        <pc:picChg chg="add del mod">
          <ac:chgData name="Siniša ᵀᴴᴱ ᴼᴿᴵᴳᴵᴻᴬᴸ Wolfenstein" userId="215f646470bc261a" providerId="LiveId" clId="{B337BC4F-8DF7-4899-9594-FD1D2B81334B}" dt="2021-04-29T13:10:44.789" v="5465" actId="478"/>
          <ac:picMkLst>
            <pc:docMk/>
            <pc:sldMk cId="60920962" sldId="473"/>
            <ac:picMk id="3" creationId="{56A6943B-0D06-4A61-957C-165FC38B9BD9}"/>
          </ac:picMkLst>
        </pc:picChg>
        <pc:picChg chg="mod">
          <ac:chgData name="Siniša ᵀᴴᴱ ᴼᴿᴵᴳᴵᴻᴬᴸ Wolfenstein" userId="215f646470bc261a" providerId="LiveId" clId="{B337BC4F-8DF7-4899-9594-FD1D2B81334B}" dt="2021-04-29T13:07:46.586" v="5364" actId="1076"/>
          <ac:picMkLst>
            <pc:docMk/>
            <pc:sldMk cId="60920962" sldId="473"/>
            <ac:picMk id="4" creationId="{1B2619D9-4F98-4A11-8FFE-57C7EB1F529A}"/>
          </ac:picMkLst>
        </pc:picChg>
      </pc:sldChg>
      <pc:sldChg chg="delSp modSp add del delAnim">
        <pc:chgData name="Siniša ᵀᴴᴱ ᴼᴿᴵᴳᴵᴻᴬᴸ Wolfenstein" userId="215f646470bc261a" providerId="LiveId" clId="{B337BC4F-8DF7-4899-9594-FD1D2B81334B}" dt="2021-04-29T13:45:37.379" v="6378" actId="2696"/>
        <pc:sldMkLst>
          <pc:docMk/>
          <pc:sldMk cId="2690372579" sldId="474"/>
        </pc:sldMkLst>
        <pc:spChg chg="mod">
          <ac:chgData name="Siniša ᵀᴴᴱ ᴼᴿᴵᴳᴵᴻᴬᴸ Wolfenstein" userId="215f646470bc261a" providerId="LiveId" clId="{B337BC4F-8DF7-4899-9594-FD1D2B81334B}" dt="2021-04-19T09:08:39.920" v="2274" actId="20577"/>
          <ac:spMkLst>
            <pc:docMk/>
            <pc:sldMk cId="2690372579" sldId="47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4" creationId="{158C5949-5DA1-4809-9666-AED045466C2E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5" creationId="{769E6E39-B648-4511-9ECA-B28A3B2B82A8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6" creationId="{A409D054-099C-4CE2-9667-5DF7518ABC00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7" creationId="{E42DBB35-A56B-4F7C-A8F5-E42B63AEBEB7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8" creationId="{9623075B-0FCA-4151-86B9-23468B79FDC7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9" creationId="{4E58337F-FA6B-4AAB-89A6-4908337AF9EC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0" creationId="{07BCAF55-5731-4AD6-9366-58B8B815AE71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1" creationId="{D3954AC7-1E27-43A7-A21C-3494C146C4D8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2" creationId="{80DB028F-971E-479E-9B35-D2C2ECEB8EBF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3" creationId="{DE525297-D284-4820-937B-EAE474A1E686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4" creationId="{58C5F258-DA47-4E41-AB96-F0953E49DB93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5" creationId="{D7478A2F-7480-49A4-B78C-A510472A6D7B}"/>
          </ac:spMkLst>
        </pc:spChg>
        <pc:picChg chg="mod">
          <ac:chgData name="Siniša ᵀᴴᴱ ᴼᴿᴵᴳᴵᴻᴬᴸ Wolfenstein" userId="215f646470bc261a" providerId="LiveId" clId="{B337BC4F-8DF7-4899-9594-FD1D2B81334B}" dt="2021-04-19T09:08:14.284" v="2218" actId="1076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3:07:46.389" v="5363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modSp add del ord modAnim">
        <pc:chgData name="Siniša ᵀᴴᴱ ᴼᴿᴵᴳᴵᴻᴬᴸ Wolfenstein" userId="215f646470bc261a" providerId="LiveId" clId="{B337BC4F-8DF7-4899-9594-FD1D2B81334B}" dt="2021-04-29T13:45:37.677" v="6379" actId="2696"/>
        <pc:sldMkLst>
          <pc:docMk/>
          <pc:sldMk cId="2442164523" sldId="475"/>
        </pc:sldMkLst>
        <pc:spChg chg="mod">
          <ac:chgData name="Siniša ᵀᴴᴱ ᴼᴿᴵᴳᴵᴻᴬᴸ Wolfenstein" userId="215f646470bc261a" providerId="LiveId" clId="{B337BC4F-8DF7-4899-9594-FD1D2B81334B}" dt="2021-04-19T16:57:47.794" v="2444" actId="20577"/>
          <ac:spMkLst>
            <pc:docMk/>
            <pc:sldMk cId="2442164523" sldId="475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337BC4F-8DF7-4899-9594-FD1D2B81334B}" dt="2021-04-19T17:01:00.625" v="3188" actId="14100"/>
          <ac:spMkLst>
            <pc:docMk/>
            <pc:sldMk cId="2442164523" sldId="475"/>
            <ac:spMk id="8" creationId="{3F78CB02-FC75-44F9-993A-F46B14060D86}"/>
          </ac:spMkLst>
        </pc:spChg>
        <pc:picChg chg="mod">
          <ac:chgData name="Siniša ᵀᴴᴱ ᴼᴿᴵᴳᴵᴻᴬᴸ Wolfenstein" userId="215f646470bc261a" providerId="LiveId" clId="{B337BC4F-8DF7-4899-9594-FD1D2B81334B}" dt="2021-04-29T13:07:46.149" v="5362" actId="1076"/>
          <ac:picMkLst>
            <pc:docMk/>
            <pc:sldMk cId="2442164523" sldId="475"/>
            <ac:picMk id="4" creationId="{1B2619D9-4F98-4A11-8FFE-57C7EB1F529A}"/>
          </ac:picMkLst>
        </pc:picChg>
      </pc:sldChg>
      <pc:sldChg chg="modSp add del ord">
        <pc:chgData name="Siniša ᵀᴴᴱ ᴼᴿᴵᴳᴵᴻᴬᴸ Wolfenstein" userId="215f646470bc261a" providerId="LiveId" clId="{B337BC4F-8DF7-4899-9594-FD1D2B81334B}" dt="2021-04-29T13:45:38.122" v="6380" actId="2696"/>
        <pc:sldMkLst>
          <pc:docMk/>
          <pc:sldMk cId="2158183726" sldId="476"/>
        </pc:sldMkLst>
        <pc:spChg chg="mod">
          <ac:chgData name="Siniša ᵀᴴᴱ ᴼᴿᴵᴳᴵᴻᴬᴸ Wolfenstein" userId="215f646470bc261a" providerId="LiveId" clId="{B337BC4F-8DF7-4899-9594-FD1D2B81334B}" dt="2021-04-19T17:01:48.911" v="3225" actId="20577"/>
          <ac:spMkLst>
            <pc:docMk/>
            <pc:sldMk cId="2158183726" sldId="476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19T17:01:35.764" v="3194" actId="1076"/>
          <ac:picMkLst>
            <pc:docMk/>
            <pc:sldMk cId="2158183726" sldId="476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19T16:57:32.966" v="2442" actId="14826"/>
          <ac:picMkLst>
            <pc:docMk/>
            <pc:sldMk cId="2158183726" sldId="476"/>
            <ac:picMk id="4" creationId="{1B2619D9-4F98-4A11-8FFE-57C7EB1F529A}"/>
          </ac:picMkLst>
        </pc:picChg>
      </pc:sldChg>
      <pc:sldChg chg="addSp delSp new add del">
        <pc:chgData name="Siniša ᵀᴴᴱ ᴼᴿᴵᴳᴵᴻᴬᴸ Wolfenstein" userId="215f646470bc261a" providerId="LiveId" clId="{B337BC4F-8DF7-4899-9594-FD1D2B81334B}" dt="2021-04-29T13:45:39.687" v="6381" actId="2696"/>
        <pc:sldMkLst>
          <pc:docMk/>
          <pc:sldMk cId="848594219" sldId="477"/>
        </pc:sldMkLst>
        <pc:spChg chg="del">
          <ac:chgData name="Siniša ᵀᴴᴱ ᴼᴿᴵᴳᴵᴻᴬᴸ Wolfenstein" userId="215f646470bc261a" providerId="LiveId" clId="{B337BC4F-8DF7-4899-9594-FD1D2B81334B}" dt="2021-04-29T11:51:59.130" v="3247" actId="478"/>
          <ac:spMkLst>
            <pc:docMk/>
            <pc:sldMk cId="848594219" sldId="477"/>
            <ac:spMk id="2" creationId="{AC0839EB-5D30-43F4-A3FC-6222CAA4DACD}"/>
          </ac:spMkLst>
        </pc:spChg>
        <pc:spChg chg="del">
          <ac:chgData name="Siniša ᵀᴴᴱ ᴼᴿᴵᴳᴵᴻᴬᴸ Wolfenstein" userId="215f646470bc261a" providerId="LiveId" clId="{B337BC4F-8DF7-4899-9594-FD1D2B81334B}" dt="2021-04-29T11:51:59.130" v="3247" actId="478"/>
          <ac:spMkLst>
            <pc:docMk/>
            <pc:sldMk cId="848594219" sldId="477"/>
            <ac:spMk id="3" creationId="{AA78D069-5433-4321-993C-85EBCF4474CB}"/>
          </ac:spMkLst>
        </pc:spChg>
        <pc:picChg chg="add del">
          <ac:chgData name="Siniša ᵀᴴᴱ ᴼᴿᴵᴳᴵᴻᴬᴸ Wolfenstein" userId="215f646470bc261a" providerId="LiveId" clId="{B337BC4F-8DF7-4899-9594-FD1D2B81334B}" dt="2021-04-29T13:40:34.745" v="6317" actId="478"/>
          <ac:picMkLst>
            <pc:docMk/>
            <pc:sldMk cId="848594219" sldId="477"/>
            <ac:picMk id="4" creationId="{1609F6CD-F8D8-41F4-B8EE-7432652F38B8}"/>
          </ac:picMkLst>
        </pc:picChg>
      </pc:sldChg>
      <pc:sldChg chg="addSp delSp modSp add delAnim modAnim">
        <pc:chgData name="Siniša ᵀᴴᴱ ᴼᴿᴵᴳᴵᴻᴬᴸ Wolfenstein" userId="215f646470bc261a" providerId="LiveId" clId="{B337BC4F-8DF7-4899-9594-FD1D2B81334B}" dt="2021-04-29T12:59:31.644" v="5119" actId="1038"/>
        <pc:sldMkLst>
          <pc:docMk/>
          <pc:sldMk cId="2471951478" sldId="478"/>
        </pc:sldMkLst>
        <pc:spChg chg="mod">
          <ac:chgData name="Siniša ᵀᴴᴱ ᴼᴿᴵᴳᴵᴻᴬᴸ Wolfenstein" userId="215f646470bc261a" providerId="LiveId" clId="{B337BC4F-8DF7-4899-9594-FD1D2B81334B}" dt="2021-04-29T12:56:33.021" v="4973" actId="20577"/>
          <ac:spMkLst>
            <pc:docMk/>
            <pc:sldMk cId="2471951478" sldId="47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337BC4F-8DF7-4899-9594-FD1D2B81334B}" dt="2021-04-29T12:56:55.739" v="4990" actId="1037"/>
          <ac:spMkLst>
            <pc:docMk/>
            <pc:sldMk cId="2471951478" sldId="478"/>
            <ac:spMk id="9" creationId="{97530064-4E18-47FE-948C-A027255C3A97}"/>
          </ac:spMkLst>
        </pc:spChg>
        <pc:spChg chg="add mod">
          <ac:chgData name="Siniša ᵀᴴᴱ ᴼᴿᴵᴳᴵᴻᴬᴸ Wolfenstein" userId="215f646470bc261a" providerId="LiveId" clId="{B337BC4F-8DF7-4899-9594-FD1D2B81334B}" dt="2021-04-29T12:57:08.995" v="5004" actId="20577"/>
          <ac:spMkLst>
            <pc:docMk/>
            <pc:sldMk cId="2471951478" sldId="478"/>
            <ac:spMk id="10" creationId="{C134015E-EAA3-4C7D-9F29-B029D52AA197}"/>
          </ac:spMkLst>
        </pc:spChg>
        <pc:spChg chg="add mod">
          <ac:chgData name="Siniša ᵀᴴᴱ ᴼᴿᴵᴳᴵᴻᴬᴸ Wolfenstein" userId="215f646470bc261a" providerId="LiveId" clId="{B337BC4F-8DF7-4899-9594-FD1D2B81334B}" dt="2021-04-29T12:57:24.706" v="5020" actId="20577"/>
          <ac:spMkLst>
            <pc:docMk/>
            <pc:sldMk cId="2471951478" sldId="478"/>
            <ac:spMk id="11" creationId="{1E21492A-DDEB-4216-AC64-FC8CE8FADA5F}"/>
          </ac:spMkLst>
        </pc:spChg>
        <pc:spChg chg="add mod">
          <ac:chgData name="Siniša ᵀᴴᴱ ᴼᴿᴵᴳᴵᴻᴬᴸ Wolfenstein" userId="215f646470bc261a" providerId="LiveId" clId="{B337BC4F-8DF7-4899-9594-FD1D2B81334B}" dt="2021-04-29T12:57:43.508" v="5030" actId="20577"/>
          <ac:spMkLst>
            <pc:docMk/>
            <pc:sldMk cId="2471951478" sldId="478"/>
            <ac:spMk id="12" creationId="{81F8892E-6611-4B96-9133-304F1E91B286}"/>
          </ac:spMkLst>
        </pc:spChg>
        <pc:spChg chg="add mod">
          <ac:chgData name="Siniša ᵀᴴᴱ ᴼᴿᴵᴳᴵᴻᴬᴸ Wolfenstein" userId="215f646470bc261a" providerId="LiveId" clId="{B337BC4F-8DF7-4899-9594-FD1D2B81334B}" dt="2021-04-29T12:58:04.509" v="5053" actId="20577"/>
          <ac:spMkLst>
            <pc:docMk/>
            <pc:sldMk cId="2471951478" sldId="478"/>
            <ac:spMk id="13" creationId="{55486FDD-78AD-4A4B-BDE0-DC6056AEAB53}"/>
          </ac:spMkLst>
        </pc:spChg>
        <pc:spChg chg="add mod">
          <ac:chgData name="Siniša ᵀᴴᴱ ᴼᴿᴵᴳᴵᴻᴬᴸ Wolfenstein" userId="215f646470bc261a" providerId="LiveId" clId="{B337BC4F-8DF7-4899-9594-FD1D2B81334B}" dt="2021-04-29T12:58:16.994" v="5062" actId="20577"/>
          <ac:spMkLst>
            <pc:docMk/>
            <pc:sldMk cId="2471951478" sldId="478"/>
            <ac:spMk id="14" creationId="{B130CEF2-E04A-4D61-86E7-13C79C5700E7}"/>
          </ac:spMkLst>
        </pc:spChg>
        <pc:spChg chg="add mod">
          <ac:chgData name="Siniša ᵀᴴᴱ ᴼᴿᴵᴳᴵᴻᴬᴸ Wolfenstein" userId="215f646470bc261a" providerId="LiveId" clId="{B337BC4F-8DF7-4899-9594-FD1D2B81334B}" dt="2021-04-29T12:58:28.925" v="5067" actId="20577"/>
          <ac:spMkLst>
            <pc:docMk/>
            <pc:sldMk cId="2471951478" sldId="478"/>
            <ac:spMk id="15" creationId="{5C891753-4F96-4D46-9AD8-16CD870ACBCE}"/>
          </ac:spMkLst>
        </pc:spChg>
        <pc:spChg chg="add mod">
          <ac:chgData name="Siniša ᵀᴴᴱ ᴼᴿᴵᴳᴵᴻᴬᴸ Wolfenstein" userId="215f646470bc261a" providerId="LiveId" clId="{B337BC4F-8DF7-4899-9594-FD1D2B81334B}" dt="2021-04-29T12:58:51.068" v="5078" actId="20577"/>
          <ac:spMkLst>
            <pc:docMk/>
            <pc:sldMk cId="2471951478" sldId="478"/>
            <ac:spMk id="16" creationId="{07974D18-4DCB-4476-87F0-AA0A41701142}"/>
          </ac:spMkLst>
        </pc:spChg>
        <pc:spChg chg="del mod">
          <ac:chgData name="Siniša ᵀᴴᴱ ᴼᴿᴵᴳᴵᴻᴬᴸ Wolfenstein" userId="215f646470bc261a" providerId="LiveId" clId="{B337BC4F-8DF7-4899-9594-FD1D2B81334B}" dt="2021-04-29T12:54:40.672" v="4795" actId="478"/>
          <ac:spMkLst>
            <pc:docMk/>
            <pc:sldMk cId="2471951478" sldId="478"/>
            <ac:spMk id="17" creationId="{E42DBB35-A56B-4F7C-A8F5-E42B63AEBEB7}"/>
          </ac:spMkLst>
        </pc:spChg>
        <pc:spChg chg="add mod">
          <ac:chgData name="Siniša ᵀᴴᴱ ᴼᴿᴵᴳᴵᴻᴬᴸ Wolfenstein" userId="215f646470bc261a" providerId="LiveId" clId="{B337BC4F-8DF7-4899-9594-FD1D2B81334B}" dt="2021-04-29T12:59:02.890" v="5089" actId="20577"/>
          <ac:spMkLst>
            <pc:docMk/>
            <pc:sldMk cId="2471951478" sldId="478"/>
            <ac:spMk id="18" creationId="{E2B30A95-F27C-402D-BEA7-9153F331C564}"/>
          </ac:spMkLst>
        </pc:spChg>
        <pc:spChg chg="add mod">
          <ac:chgData name="Siniša ᵀᴴᴱ ᴼᴿᴵᴳᴵᴻᴬᴸ Wolfenstein" userId="215f646470bc261a" providerId="LiveId" clId="{B337BC4F-8DF7-4899-9594-FD1D2B81334B}" dt="2021-04-29T12:59:13.269" v="5098" actId="20577"/>
          <ac:spMkLst>
            <pc:docMk/>
            <pc:sldMk cId="2471951478" sldId="478"/>
            <ac:spMk id="19" creationId="{08241B98-DB00-4F4A-ABCB-1FBB5F3BFB44}"/>
          </ac:spMkLst>
        </pc:spChg>
        <pc:spChg chg="add mod">
          <ac:chgData name="Siniša ᵀᴴᴱ ᴼᴿᴵᴳᴵᴻᴬᴸ Wolfenstein" userId="215f646470bc261a" providerId="LiveId" clId="{B337BC4F-8DF7-4899-9594-FD1D2B81334B}" dt="2021-04-29T12:59:31.644" v="5119" actId="1038"/>
          <ac:spMkLst>
            <pc:docMk/>
            <pc:sldMk cId="2471951478" sldId="478"/>
            <ac:spMk id="20" creationId="{5A68E04E-19E7-4218-B978-14606390753A}"/>
          </ac:spMkLst>
        </pc:spChg>
        <pc:spChg chg="del">
          <ac:chgData name="Siniša ᵀᴴᴱ ᴼᴿᴵᴳᴵᴻᴬᴸ Wolfenstein" userId="215f646470bc261a" providerId="LiveId" clId="{B337BC4F-8DF7-4899-9594-FD1D2B81334B}" dt="2021-04-29T12:54:43.511" v="4797" actId="478"/>
          <ac:spMkLst>
            <pc:docMk/>
            <pc:sldMk cId="2471951478" sldId="478"/>
            <ac:spMk id="26" creationId="{64327099-D1E4-4C3B-9D6F-C95603D5C67D}"/>
          </ac:spMkLst>
        </pc:spChg>
        <pc:spChg chg="del">
          <ac:chgData name="Siniša ᵀᴴᴱ ᴼᴿᴵᴳᴵᴻᴬᴸ Wolfenstein" userId="215f646470bc261a" providerId="LiveId" clId="{B337BC4F-8DF7-4899-9594-FD1D2B81334B}" dt="2021-04-29T12:54:42.327" v="4796" actId="478"/>
          <ac:spMkLst>
            <pc:docMk/>
            <pc:sldMk cId="2471951478" sldId="478"/>
            <ac:spMk id="27" creationId="{307EDDB2-BB92-4B86-9001-775C6BD6BE97}"/>
          </ac:spMkLst>
        </pc:spChg>
        <pc:picChg chg="mod">
          <ac:chgData name="Siniša ᵀᴴᴱ ᴼᴿᴵᴳᴵᴻᴬᴸ Wolfenstein" userId="215f646470bc261a" providerId="LiveId" clId="{B337BC4F-8DF7-4899-9594-FD1D2B81334B}" dt="2021-04-29T12:55:12.160" v="4802" actId="14100"/>
          <ac:picMkLst>
            <pc:docMk/>
            <pc:sldMk cId="2471951478" sldId="478"/>
            <ac:picMk id="2" creationId="{79AB126F-5218-4223-8FB3-6BD5D18FF2B3}"/>
          </ac:picMkLst>
        </pc:picChg>
      </pc:sldChg>
      <pc:sldChg chg="addSp modSp add modAnim">
        <pc:chgData name="Siniša ᵀᴴᴱ ᴼᴿᴵᴳᴵᴻᴬᴸ Wolfenstein" userId="215f646470bc261a" providerId="LiveId" clId="{B337BC4F-8DF7-4899-9594-FD1D2B81334B}" dt="2021-04-29T13:05:32.132" v="5355" actId="1076"/>
        <pc:sldMkLst>
          <pc:docMk/>
          <pc:sldMk cId="3248226064" sldId="479"/>
        </pc:sldMkLst>
        <pc:spChg chg="add mod">
          <ac:chgData name="Siniša ᵀᴴᴱ ᴼᴿᴵᴳᴵᴻᴬᴸ Wolfenstein" userId="215f646470bc261a" providerId="LiveId" clId="{B337BC4F-8DF7-4899-9594-FD1D2B81334B}" dt="2021-04-29T13:05:32.132" v="5355" actId="1076"/>
          <ac:spMkLst>
            <pc:docMk/>
            <pc:sldMk cId="3248226064" sldId="479"/>
            <ac:spMk id="5" creationId="{6E523B6C-860E-42EF-8005-516A16EF5090}"/>
          </ac:spMkLst>
        </pc:spChg>
        <pc:spChg chg="mod">
          <ac:chgData name="Siniša ᵀᴴᴱ ᴼᴿᴵᴳᴵᴻᴬᴸ Wolfenstein" userId="215f646470bc261a" providerId="LiveId" clId="{B337BC4F-8DF7-4899-9594-FD1D2B81334B}" dt="2021-04-29T13:04:28.717" v="5297" actId="20577"/>
          <ac:spMkLst>
            <pc:docMk/>
            <pc:sldMk cId="3248226064" sldId="479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04:32.994" v="5298" actId="1076"/>
          <ac:picMkLst>
            <pc:docMk/>
            <pc:sldMk cId="3248226064" sldId="479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02:38.930" v="5121" actId="14826"/>
          <ac:picMkLst>
            <pc:docMk/>
            <pc:sldMk cId="3248226064" sldId="479"/>
            <ac:picMk id="4" creationId="{1B2619D9-4F98-4A11-8FFE-57C7EB1F529A}"/>
          </ac:picMkLst>
        </pc:picChg>
      </pc:sldChg>
      <pc:sldChg chg="modSp add del ord">
        <pc:chgData name="Siniša ᵀᴴᴱ ᴼᴿᴵᴳᴵᴻᴬᴸ Wolfenstein" userId="215f646470bc261a" providerId="LiveId" clId="{B337BC4F-8DF7-4899-9594-FD1D2B81334B}" dt="2021-04-29T13:10:30.384" v="5460" actId="2696"/>
        <pc:sldMkLst>
          <pc:docMk/>
          <pc:sldMk cId="3423865828" sldId="480"/>
        </pc:sldMkLst>
        <pc:picChg chg="mod">
          <ac:chgData name="Siniša ᵀᴴᴱ ᴼᴿᴵᴳᴵᴻᴬᴸ Wolfenstein" userId="215f646470bc261a" providerId="LiveId" clId="{B337BC4F-8DF7-4899-9594-FD1D2B81334B}" dt="2021-04-29T13:07:37.023" v="5358" actId="1076"/>
          <ac:picMkLst>
            <pc:docMk/>
            <pc:sldMk cId="3423865828" sldId="480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337BC4F-8DF7-4899-9594-FD1D2B81334B}" dt="2021-04-29T13:10:17.875" v="5459" actId="1036"/>
        <pc:sldMkLst>
          <pc:docMk/>
          <pc:sldMk cId="1750062175" sldId="481"/>
        </pc:sldMkLst>
        <pc:spChg chg="del">
          <ac:chgData name="Siniša ᵀᴴᴱ ᴼᴿᴵᴳᴵᴻᴬᴸ Wolfenstein" userId="215f646470bc261a" providerId="LiveId" clId="{B337BC4F-8DF7-4899-9594-FD1D2B81334B}" dt="2021-04-29T13:10:02.139" v="5450" actId="478"/>
          <ac:spMkLst>
            <pc:docMk/>
            <pc:sldMk cId="1750062175" sldId="481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B337BC4F-8DF7-4899-9594-FD1D2B81334B}" dt="2021-04-29T13:10:17.875" v="5459" actId="1036"/>
          <ac:spMkLst>
            <pc:docMk/>
            <pc:sldMk cId="1750062175" sldId="481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337BC4F-8DF7-4899-9594-FD1D2B81334B}" dt="2021-04-29T13:10:10.098" v="5452" actId="14100"/>
          <ac:picMkLst>
            <pc:docMk/>
            <pc:sldMk cId="1750062175" sldId="481"/>
            <ac:picMk id="2" creationId="{79AB126F-5218-4223-8FB3-6BD5D18FF2B3}"/>
          </ac:picMkLst>
        </pc:picChg>
      </pc:sldChg>
      <pc:sldChg chg="addSp modSp add del modAnim">
        <pc:chgData name="Siniša ᵀᴴᴱ ᴼᴿᴵᴳᴵᴻᴬᴸ Wolfenstein" userId="215f646470bc261a" providerId="LiveId" clId="{B337BC4F-8DF7-4899-9594-FD1D2B81334B}" dt="2021-04-29T13:19:09.294" v="5704" actId="2696"/>
        <pc:sldMkLst>
          <pc:docMk/>
          <pc:sldMk cId="3566164972" sldId="482"/>
        </pc:sldMkLst>
        <pc:spChg chg="add mod">
          <ac:chgData name="Siniša ᵀᴴᴱ ᴼᴿᴵᴳᴵᴻᴬᴸ Wolfenstein" userId="215f646470bc261a" providerId="LiveId" clId="{B337BC4F-8DF7-4899-9594-FD1D2B81334B}" dt="2021-04-29T13:15:53.899" v="5702" actId="20577"/>
          <ac:spMkLst>
            <pc:docMk/>
            <pc:sldMk cId="3566164972" sldId="482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11:39.646" v="5550" actId="20577"/>
          <ac:spMkLst>
            <pc:docMk/>
            <pc:sldMk cId="3566164972" sldId="482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12:19.115" v="5559" actId="1037"/>
          <ac:picMkLst>
            <pc:docMk/>
            <pc:sldMk cId="3566164972" sldId="48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10:57.641" v="5468" actId="14826"/>
          <ac:picMkLst>
            <pc:docMk/>
            <pc:sldMk cId="3566164972" sldId="482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B337BC4F-8DF7-4899-9594-FD1D2B81334B}" dt="2021-04-29T13:28:48.049" v="5957" actId="207"/>
        <pc:sldMkLst>
          <pc:docMk/>
          <pc:sldMk cId="636670727" sldId="483"/>
        </pc:sldMkLst>
        <pc:spChg chg="mod">
          <ac:chgData name="Siniša ᵀᴴᴱ ᴼᴿᴵᴳᴵᴻᴬᴸ Wolfenstein" userId="215f646470bc261a" providerId="LiveId" clId="{B337BC4F-8DF7-4899-9594-FD1D2B81334B}" dt="2021-04-29T13:28:48.049" v="5957" actId="207"/>
          <ac:spMkLst>
            <pc:docMk/>
            <pc:sldMk cId="636670727" sldId="483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28:18.563" v="5894" actId="20577"/>
          <ac:spMkLst>
            <pc:docMk/>
            <pc:sldMk cId="636670727" sldId="483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28:23.409" v="5901" actId="1035"/>
          <ac:picMkLst>
            <pc:docMk/>
            <pc:sldMk cId="636670727" sldId="483"/>
            <ac:picMk id="3" creationId="{827941F6-3050-41A2-8779-DC0892E81E0B}"/>
          </ac:picMkLst>
        </pc:picChg>
      </pc:sldChg>
      <pc:sldChg chg="addSp delSp modSp add delAnim modAnim">
        <pc:chgData name="Siniša ᵀᴴᴱ ᴼᴿᴵᴳᴵᴻᴬᴸ Wolfenstein" userId="215f646470bc261a" providerId="LiveId" clId="{B337BC4F-8DF7-4899-9594-FD1D2B81334B}" dt="2021-04-29T13:39:13.607" v="6315" actId="20577"/>
        <pc:sldMkLst>
          <pc:docMk/>
          <pc:sldMk cId="3217280207" sldId="484"/>
        </pc:sldMkLst>
        <pc:spChg chg="mod">
          <ac:chgData name="Siniša ᵀᴴᴱ ᴼᴿᴵᴳᴵᴻᴬᴸ Wolfenstein" userId="215f646470bc261a" providerId="LiveId" clId="{B337BC4F-8DF7-4899-9594-FD1D2B81334B}" dt="2021-04-29T13:32:31.576" v="6045" actId="14100"/>
          <ac:spMkLst>
            <pc:docMk/>
            <pc:sldMk cId="3217280207" sldId="48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29T13:29:36.890" v="5959" actId="20577"/>
          <ac:spMkLst>
            <pc:docMk/>
            <pc:sldMk cId="3217280207" sldId="484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337BC4F-8DF7-4899-9594-FD1D2B81334B}" dt="2021-04-29T13:32:47.859" v="6057"/>
          <ac:spMkLst>
            <pc:docMk/>
            <pc:sldMk cId="3217280207" sldId="484"/>
            <ac:spMk id="9" creationId="{97530064-4E18-47FE-948C-A027255C3A97}"/>
          </ac:spMkLst>
        </pc:spChg>
        <pc:spChg chg="del">
          <ac:chgData name="Siniša ᵀᴴᴱ ᴼᴿᴵᴳᴵᴻᴬᴸ Wolfenstein" userId="215f646470bc261a" providerId="LiveId" clId="{B337BC4F-8DF7-4899-9594-FD1D2B81334B}" dt="2021-04-29T13:30:48.563" v="5962" actId="478"/>
          <ac:spMkLst>
            <pc:docMk/>
            <pc:sldMk cId="3217280207" sldId="484"/>
            <ac:spMk id="10" creationId="{C134015E-EAA3-4C7D-9F29-B029D52AA197}"/>
          </ac:spMkLst>
        </pc:spChg>
        <pc:spChg chg="del">
          <ac:chgData name="Siniša ᵀᴴᴱ ᴼᴿᴵᴳᴵᴻᴬᴸ Wolfenstein" userId="215f646470bc261a" providerId="LiveId" clId="{B337BC4F-8DF7-4899-9594-FD1D2B81334B}" dt="2021-04-29T13:30:50.081" v="5963" actId="478"/>
          <ac:spMkLst>
            <pc:docMk/>
            <pc:sldMk cId="3217280207" sldId="484"/>
            <ac:spMk id="11" creationId="{1E21492A-DDEB-4216-AC64-FC8CE8FADA5F}"/>
          </ac:spMkLst>
        </pc:spChg>
        <pc:spChg chg="del">
          <ac:chgData name="Siniša ᵀᴴᴱ ᴼᴿᴵᴳᴵᴻᴬᴸ Wolfenstein" userId="215f646470bc261a" providerId="LiveId" clId="{B337BC4F-8DF7-4899-9594-FD1D2B81334B}" dt="2021-04-29T13:30:46.305" v="5961" actId="478"/>
          <ac:spMkLst>
            <pc:docMk/>
            <pc:sldMk cId="3217280207" sldId="484"/>
            <ac:spMk id="12" creationId="{81F8892E-6611-4B96-9133-304F1E91B286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3" creationId="{55486FDD-78AD-4A4B-BDE0-DC6056AEAB53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4" creationId="{B130CEF2-E04A-4D61-86E7-13C79C5700E7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5" creationId="{5C891753-4F96-4D46-9AD8-16CD870ACBCE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6" creationId="{07974D18-4DCB-4476-87F0-AA0A41701142}"/>
          </ac:spMkLst>
        </pc:spChg>
        <pc:spChg chg="add mod">
          <ac:chgData name="Siniša ᵀᴴᴱ ᴼᴿᴵᴳᴵᴻᴬᴸ Wolfenstein" userId="215f646470bc261a" providerId="LiveId" clId="{B337BC4F-8DF7-4899-9594-FD1D2B81334B}" dt="2021-04-29T13:33:07.600" v="6079" actId="1037"/>
          <ac:spMkLst>
            <pc:docMk/>
            <pc:sldMk cId="3217280207" sldId="484"/>
            <ac:spMk id="17" creationId="{FDBEA06D-D2E4-4EBC-A8C9-68F082A65888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8" creationId="{E2B30A95-F27C-402D-BEA7-9153F331C564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19" creationId="{08241B98-DB00-4F4A-ABCB-1FBB5F3BFB44}"/>
          </ac:spMkLst>
        </pc:spChg>
        <pc:spChg chg="del">
          <ac:chgData name="Siniša ᵀᴴᴱ ᴼᴿᴵᴳᴵᴻᴬᴸ Wolfenstein" userId="215f646470bc261a" providerId="LiveId" clId="{B337BC4F-8DF7-4899-9594-FD1D2B81334B}" dt="2021-04-29T13:30:42.352" v="5960" actId="478"/>
          <ac:spMkLst>
            <pc:docMk/>
            <pc:sldMk cId="3217280207" sldId="484"/>
            <ac:spMk id="20" creationId="{5A68E04E-19E7-4218-B978-14606390753A}"/>
          </ac:spMkLst>
        </pc:spChg>
        <pc:spChg chg="add mod">
          <ac:chgData name="Siniša ᵀᴴᴱ ᴼᴿᴵᴳᴵᴻᴬᴸ Wolfenstein" userId="215f646470bc261a" providerId="LiveId" clId="{B337BC4F-8DF7-4899-9594-FD1D2B81334B}" dt="2021-04-29T13:33:22.642" v="6097" actId="1037"/>
          <ac:spMkLst>
            <pc:docMk/>
            <pc:sldMk cId="3217280207" sldId="484"/>
            <ac:spMk id="21" creationId="{BA01653D-A514-4A88-9B78-31834F3BE95A}"/>
          </ac:spMkLst>
        </pc:spChg>
        <pc:spChg chg="add mod">
          <ac:chgData name="Siniša ᵀᴴᴱ ᴼᴿᴵᴳᴵᴻᴬᴸ Wolfenstein" userId="215f646470bc261a" providerId="LiveId" clId="{B337BC4F-8DF7-4899-9594-FD1D2B81334B}" dt="2021-04-29T13:34:05.493" v="6109" actId="20577"/>
          <ac:spMkLst>
            <pc:docMk/>
            <pc:sldMk cId="3217280207" sldId="484"/>
            <ac:spMk id="22" creationId="{02F027A1-78E3-4069-80ED-C6995029A16A}"/>
          </ac:spMkLst>
        </pc:spChg>
        <pc:spChg chg="add mod">
          <ac:chgData name="Siniša ᵀᴴᴱ ᴼᴿᴵᴳᴵᴻᴬᴸ Wolfenstein" userId="215f646470bc261a" providerId="LiveId" clId="{B337BC4F-8DF7-4899-9594-FD1D2B81334B}" dt="2021-04-29T13:34:18.878" v="6121" actId="20577"/>
          <ac:spMkLst>
            <pc:docMk/>
            <pc:sldMk cId="3217280207" sldId="484"/>
            <ac:spMk id="23" creationId="{179AD815-9330-4396-8FF1-A4910D2761EC}"/>
          </ac:spMkLst>
        </pc:spChg>
        <pc:spChg chg="add mod">
          <ac:chgData name="Siniša ᵀᴴᴱ ᴼᴿᴵᴳᴵᴻᴬᴸ Wolfenstein" userId="215f646470bc261a" providerId="LiveId" clId="{B337BC4F-8DF7-4899-9594-FD1D2B81334B}" dt="2021-04-29T13:34:42.940" v="6130" actId="20577"/>
          <ac:spMkLst>
            <pc:docMk/>
            <pc:sldMk cId="3217280207" sldId="484"/>
            <ac:spMk id="24" creationId="{75134CCC-68EF-4B3A-89B7-1A9B9CD877B2}"/>
          </ac:spMkLst>
        </pc:spChg>
        <pc:spChg chg="add mod">
          <ac:chgData name="Siniša ᵀᴴᴱ ᴼᴿᴵᴳᴵᴻᴬᴸ Wolfenstein" userId="215f646470bc261a" providerId="LiveId" clId="{B337BC4F-8DF7-4899-9594-FD1D2B81334B}" dt="2021-04-29T13:34:51.186" v="6135" actId="20577"/>
          <ac:spMkLst>
            <pc:docMk/>
            <pc:sldMk cId="3217280207" sldId="484"/>
            <ac:spMk id="25" creationId="{FEA8814F-0F52-4821-AF97-655FE0B5429A}"/>
          </ac:spMkLst>
        </pc:spChg>
        <pc:spChg chg="add mod">
          <ac:chgData name="Siniša ᵀᴴᴱ ᴼᴿᴵᴳᴵᴻᴬᴸ Wolfenstein" userId="215f646470bc261a" providerId="LiveId" clId="{B337BC4F-8DF7-4899-9594-FD1D2B81334B}" dt="2021-04-29T13:35:24.523" v="6147" actId="20577"/>
          <ac:spMkLst>
            <pc:docMk/>
            <pc:sldMk cId="3217280207" sldId="484"/>
            <ac:spMk id="26" creationId="{9369A896-9284-41AF-B72A-6A4DE9A8A373}"/>
          </ac:spMkLst>
        </pc:spChg>
        <pc:spChg chg="add mod">
          <ac:chgData name="Siniša ᵀᴴᴱ ᴼᴿᴵᴳᴵᴻᴬᴸ Wolfenstein" userId="215f646470bc261a" providerId="LiveId" clId="{B337BC4F-8DF7-4899-9594-FD1D2B81334B}" dt="2021-04-29T13:35:35.313" v="6159" actId="20577"/>
          <ac:spMkLst>
            <pc:docMk/>
            <pc:sldMk cId="3217280207" sldId="484"/>
            <ac:spMk id="27" creationId="{84743354-8F73-4111-815F-76D50543789E}"/>
          </ac:spMkLst>
        </pc:spChg>
        <pc:spChg chg="add mod">
          <ac:chgData name="Siniša ᵀᴴᴱ ᴼᴿᴵᴳᴵᴻᴬᴸ Wolfenstein" userId="215f646470bc261a" providerId="LiveId" clId="{B337BC4F-8DF7-4899-9594-FD1D2B81334B}" dt="2021-04-29T13:35:45.728" v="6170" actId="20577"/>
          <ac:spMkLst>
            <pc:docMk/>
            <pc:sldMk cId="3217280207" sldId="484"/>
            <ac:spMk id="28" creationId="{D5FD3018-161F-411A-B499-B72DD1713F1C}"/>
          </ac:spMkLst>
        </pc:spChg>
        <pc:spChg chg="add mod">
          <ac:chgData name="Siniša ᵀᴴᴱ ᴼᴿᴵᴳᴵᴻᴬᴸ Wolfenstein" userId="215f646470bc261a" providerId="LiveId" clId="{B337BC4F-8DF7-4899-9594-FD1D2B81334B}" dt="2021-04-29T13:35:56.096" v="6179" actId="20577"/>
          <ac:spMkLst>
            <pc:docMk/>
            <pc:sldMk cId="3217280207" sldId="484"/>
            <ac:spMk id="29" creationId="{5AC11753-6512-4AD4-B1FF-BC6E4DF86AA0}"/>
          </ac:spMkLst>
        </pc:spChg>
        <pc:spChg chg="add mod">
          <ac:chgData name="Siniša ᵀᴴᴱ ᴼᴿᴵᴳᴵᴻᴬᴸ Wolfenstein" userId="215f646470bc261a" providerId="LiveId" clId="{B337BC4F-8DF7-4899-9594-FD1D2B81334B}" dt="2021-04-29T13:36:30.596" v="6199" actId="20577"/>
          <ac:spMkLst>
            <pc:docMk/>
            <pc:sldMk cId="3217280207" sldId="484"/>
            <ac:spMk id="30" creationId="{3611D47B-8FB6-4A76-93CA-AAE7E8084CF1}"/>
          </ac:spMkLst>
        </pc:spChg>
        <pc:spChg chg="add mod">
          <ac:chgData name="Siniša ᵀᴴᴱ ᴼᴿᴵᴳᴵᴻᴬᴸ Wolfenstein" userId="215f646470bc261a" providerId="LiveId" clId="{B337BC4F-8DF7-4899-9594-FD1D2B81334B}" dt="2021-04-29T13:36:40.156" v="6210" actId="20577"/>
          <ac:spMkLst>
            <pc:docMk/>
            <pc:sldMk cId="3217280207" sldId="484"/>
            <ac:spMk id="31" creationId="{B19801C5-10CA-4D59-A230-B2B7ADD54E6F}"/>
          </ac:spMkLst>
        </pc:spChg>
        <pc:spChg chg="add mod">
          <ac:chgData name="Siniša ᵀᴴᴱ ᴼᴿᴵᴳᴵᴻᴬᴸ Wolfenstein" userId="215f646470bc261a" providerId="LiveId" clId="{B337BC4F-8DF7-4899-9594-FD1D2B81334B}" dt="2021-04-29T13:36:52.089" v="6226" actId="20577"/>
          <ac:spMkLst>
            <pc:docMk/>
            <pc:sldMk cId="3217280207" sldId="484"/>
            <ac:spMk id="32" creationId="{CEE55B94-8477-4C89-873E-EC669920811F}"/>
          </ac:spMkLst>
        </pc:spChg>
        <pc:spChg chg="add mod">
          <ac:chgData name="Siniša ᵀᴴᴱ ᴼᴿᴵᴳᴵᴻᴬᴸ Wolfenstein" userId="215f646470bc261a" providerId="LiveId" clId="{B337BC4F-8DF7-4899-9594-FD1D2B81334B}" dt="2021-04-29T13:37:24.316" v="6240" actId="1076"/>
          <ac:spMkLst>
            <pc:docMk/>
            <pc:sldMk cId="3217280207" sldId="484"/>
            <ac:spMk id="33" creationId="{E9EE672B-C262-4E16-B2DB-DFE9D07EA9C9}"/>
          </ac:spMkLst>
        </pc:spChg>
        <pc:spChg chg="add mod">
          <ac:chgData name="Siniša ᵀᴴᴱ ᴼᴿᴵᴳᴵᴻᴬᴸ Wolfenstein" userId="215f646470bc261a" providerId="LiveId" clId="{B337BC4F-8DF7-4899-9594-FD1D2B81334B}" dt="2021-04-29T13:37:38.858" v="6249" actId="20577"/>
          <ac:spMkLst>
            <pc:docMk/>
            <pc:sldMk cId="3217280207" sldId="484"/>
            <ac:spMk id="34" creationId="{F4493051-AF65-4D5F-9473-A5BB90833FAA}"/>
          </ac:spMkLst>
        </pc:spChg>
        <pc:spChg chg="add mod">
          <ac:chgData name="Siniša ᵀᴴᴱ ᴼᴿᴵᴳᴵᴻᴬᴸ Wolfenstein" userId="215f646470bc261a" providerId="LiveId" clId="{B337BC4F-8DF7-4899-9594-FD1D2B81334B}" dt="2021-04-29T13:38:03.189" v="6259" actId="1037"/>
          <ac:spMkLst>
            <pc:docMk/>
            <pc:sldMk cId="3217280207" sldId="484"/>
            <ac:spMk id="35" creationId="{2B6645B5-0D3E-4C20-96F4-C8A54E326E61}"/>
          </ac:spMkLst>
        </pc:spChg>
        <pc:spChg chg="add mod">
          <ac:chgData name="Siniša ᵀᴴᴱ ᴼᴿᴵᴳᴵᴻᴬᴸ Wolfenstein" userId="215f646470bc261a" providerId="LiveId" clId="{B337BC4F-8DF7-4899-9594-FD1D2B81334B}" dt="2021-04-29T13:38:14.986" v="6272" actId="20577"/>
          <ac:spMkLst>
            <pc:docMk/>
            <pc:sldMk cId="3217280207" sldId="484"/>
            <ac:spMk id="36" creationId="{4F3273DE-C52F-4D54-9157-BABF327C4CAD}"/>
          </ac:spMkLst>
        </pc:spChg>
        <pc:spChg chg="add mod">
          <ac:chgData name="Siniša ᵀᴴᴱ ᴼᴿᴵᴳᴵᴻᴬᴸ Wolfenstein" userId="215f646470bc261a" providerId="LiveId" clId="{B337BC4F-8DF7-4899-9594-FD1D2B81334B}" dt="2021-04-29T13:38:32.819" v="6279" actId="20577"/>
          <ac:spMkLst>
            <pc:docMk/>
            <pc:sldMk cId="3217280207" sldId="484"/>
            <ac:spMk id="37" creationId="{487B9942-29E9-4AF1-9324-0C59D05F01DA}"/>
          </ac:spMkLst>
        </pc:spChg>
        <pc:spChg chg="add mod">
          <ac:chgData name="Siniša ᵀᴴᴱ ᴼᴿᴵᴳᴵᴻᴬᴸ Wolfenstein" userId="215f646470bc261a" providerId="LiveId" clId="{B337BC4F-8DF7-4899-9594-FD1D2B81334B}" dt="2021-04-29T13:38:46.891" v="6292" actId="20577"/>
          <ac:spMkLst>
            <pc:docMk/>
            <pc:sldMk cId="3217280207" sldId="484"/>
            <ac:spMk id="38" creationId="{6934A5B0-5A0D-457E-9584-3CEA914C66C3}"/>
          </ac:spMkLst>
        </pc:spChg>
        <pc:spChg chg="add mod">
          <ac:chgData name="Siniša ᵀᴴᴱ ᴼᴿᴵᴳᴵᴻᴬᴸ Wolfenstein" userId="215f646470bc261a" providerId="LiveId" clId="{B337BC4F-8DF7-4899-9594-FD1D2B81334B}" dt="2021-04-29T13:39:00.139" v="6302" actId="20577"/>
          <ac:spMkLst>
            <pc:docMk/>
            <pc:sldMk cId="3217280207" sldId="484"/>
            <ac:spMk id="39" creationId="{95263A3E-4BFE-4F5B-80A9-12CC0117439A}"/>
          </ac:spMkLst>
        </pc:spChg>
        <pc:spChg chg="add mod">
          <ac:chgData name="Siniša ᵀᴴᴱ ᴼᴿᴵᴳᴵᴻᴬᴸ Wolfenstein" userId="215f646470bc261a" providerId="LiveId" clId="{B337BC4F-8DF7-4899-9594-FD1D2B81334B}" dt="2021-04-29T13:39:13.607" v="6315" actId="20577"/>
          <ac:spMkLst>
            <pc:docMk/>
            <pc:sldMk cId="3217280207" sldId="484"/>
            <ac:spMk id="40" creationId="{3D6EA1C8-9765-4806-BE51-DAF36EA544F3}"/>
          </ac:spMkLst>
        </pc:spChg>
        <pc:picChg chg="mod">
          <ac:chgData name="Siniša ᵀᴴᴱ ᴼᴿᴵᴳᴵᴻᴬᴸ Wolfenstein" userId="215f646470bc261a" providerId="LiveId" clId="{B337BC4F-8DF7-4899-9594-FD1D2B81334B}" dt="2021-04-29T13:32:35.058" v="6053" actId="1036"/>
          <ac:picMkLst>
            <pc:docMk/>
            <pc:sldMk cId="3217280207" sldId="48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29T13:30:57.040" v="5964" actId="14826"/>
          <ac:picMkLst>
            <pc:docMk/>
            <pc:sldMk cId="3217280207" sldId="484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337BC4F-8DF7-4899-9594-FD1D2B81334B}" dt="2021-04-29T13:50:05.212" v="6529" actId="20577"/>
        <pc:sldMkLst>
          <pc:docMk/>
          <pc:sldMk cId="1981604653" sldId="485"/>
        </pc:sldMkLst>
        <pc:spChg chg="del">
          <ac:chgData name="Siniša ᵀᴴᴱ ᴼᴿᴵᴳᴵᴻᴬᴸ Wolfenstein" userId="215f646470bc261a" providerId="LiveId" clId="{B337BC4F-8DF7-4899-9594-FD1D2B81334B}" dt="2021-04-29T13:41:15.373" v="6323" actId="478"/>
          <ac:spMkLst>
            <pc:docMk/>
            <pc:sldMk cId="1981604653" sldId="485"/>
            <ac:spMk id="5" creationId="{8BAE718B-7DE6-464E-A18C-C756477F78D1}"/>
          </ac:spMkLst>
        </pc:spChg>
        <pc:spChg chg="mod">
          <ac:chgData name="Siniša ᵀᴴᴱ ᴼᴿᴵᴳᴵᴻᴬᴸ Wolfenstein" userId="215f646470bc261a" providerId="LiveId" clId="{B337BC4F-8DF7-4899-9594-FD1D2B81334B}" dt="2021-04-29T13:50:05.212" v="6529" actId="20577"/>
          <ac:spMkLst>
            <pc:docMk/>
            <pc:sldMk cId="1981604653" sldId="485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29T13:45:21.484" v="6375" actId="1076"/>
          <ac:picMkLst>
            <pc:docMk/>
            <pc:sldMk cId="1981604653" sldId="48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29T13:40:50.368" v="6319" actId="14826"/>
          <ac:picMkLst>
            <pc:docMk/>
            <pc:sldMk cId="1981604653" sldId="485"/>
            <ac:picMk id="4" creationId="{1B2619D9-4F98-4A11-8FFE-57C7EB1F529A}"/>
          </ac:picMkLst>
        </pc:picChg>
      </pc:sldChg>
      <pc:sldChg chg="add del ord">
        <pc:chgData name="Siniša ᵀᴴᴱ ᴼᴿᴵᴳᴵᴻᴬᴸ Wolfenstein" userId="215f646470bc261a" providerId="LiveId" clId="{B337BC4F-8DF7-4899-9594-FD1D2B81334B}" dt="2021-04-29T13:31:09.784" v="5967" actId="2696"/>
        <pc:sldMkLst>
          <pc:docMk/>
          <pc:sldMk cId="2498030841" sldId="485"/>
        </pc:sldMkLst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ord modAnim">
        <pc:chgData name="Siniša ᵀᴴᴱ ᴼᴿᴵᴳᴵᴻᴬᴸ Wolfenstein" userId="215f646470bc261a" providerId="LiveId" clId="{02FC7EFA-2E7F-4788-AACD-E0736368D5A1}" dt="2021-03-26T09:55:49.691" v="1350" actId="1036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02FC7EFA-2E7F-4788-AACD-E0736368D5A1}" dt="2021-03-26T09:49:20.755" v="1217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47:11.778" v="1102" actId="20577"/>
          <ac:spMkLst>
            <pc:docMk/>
            <pc:sldMk cId="3065940442" sldId="45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09:53:59.594" v="1320" actId="20577"/>
          <ac:spMkLst>
            <pc:docMk/>
            <pc:sldMk cId="3065940442" sldId="457"/>
            <ac:spMk id="8" creationId="{F2F7DCEB-C654-49DA-A61F-41B631CC1888}"/>
          </ac:spMkLst>
        </pc:spChg>
        <pc:spChg chg="add mod">
          <ac:chgData name="Siniša ᵀᴴᴱ ᴼᴿᴵᴳᴵᴻᴬᴸ Wolfenstein" userId="215f646470bc261a" providerId="LiveId" clId="{02FC7EFA-2E7F-4788-AACD-E0736368D5A1}" dt="2021-03-26T09:55:49.691" v="1350" actId="1036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02FC7EFA-2E7F-4788-AACD-E0736368D5A1}" dt="2021-03-26T09:48:06.358" v="1105" actId="1076"/>
          <ac:picMkLst>
            <pc:docMk/>
            <pc:sldMk cId="3065940442" sldId="45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02FC7EFA-2E7F-4788-AACD-E0736368D5A1}" dt="2021-03-26T09:54:43.547" v="1330" actId="1036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02FC7EFA-2E7F-4788-AACD-E0736368D5A1}" dt="2021-03-26T09:47:31.526" v="1103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e794e393-deb9-48ff-a637-4f43c0db6ab6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53/864/96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Which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way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go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While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I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was</a:t>
            </a:r>
            <a:r>
              <a:rPr lang="hr-HR" sz="4400">
                <a:ea typeface="Cambria" panose="02040503050406030204" pitchFamily="18" charset="0"/>
                <a:cs typeface="+mj-cs"/>
              </a:rPr>
              <a:t>…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" y="8149"/>
            <a:ext cx="5111536" cy="684580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47" y="1080151"/>
            <a:ext cx="5797109" cy="55321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0"/>
            <a:ext cx="6878530" cy="661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Correct the verb tense if needed.</a:t>
            </a:r>
            <a:br>
              <a:rPr lang="hr-HR" sz="2000" b="1" dirty="0"/>
            </a:br>
            <a:r>
              <a:rPr lang="hr-HR" sz="2000" i="1" dirty="0"/>
              <a:t>Ispravi rečenicu (tj. glagolsko vrijeme u rečenici ako je to potrebno).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BAE718B-7DE6-464E-A18C-C756477F78D1}"/>
              </a:ext>
            </a:extLst>
          </p:cNvPr>
          <p:cNvSpPr txBox="1">
            <a:spLocks/>
          </p:cNvSpPr>
          <p:nvPr/>
        </p:nvSpPr>
        <p:spPr>
          <a:xfrm>
            <a:off x="6285477" y="1080152"/>
            <a:ext cx="5871299" cy="57778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1 I watched that movie with Jenny last week.</a:t>
            </a:r>
            <a:endParaRPr lang="hr-H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2 I </a:t>
            </a:r>
            <a:r>
              <a:rPr lang="hr-HR" sz="2400" b="1" u="sng" dirty="0" err="1">
                <a:solidFill>
                  <a:srgbClr val="C00000"/>
                </a:solidFill>
              </a:rPr>
              <a:t>was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watching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 movie when my phone rang.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3 At 9 am, Emma </a:t>
            </a:r>
            <a:r>
              <a:rPr lang="hr-HR" sz="2400" b="1" u="sng" dirty="0" err="1">
                <a:solidFill>
                  <a:srgbClr val="C00000"/>
                </a:solidFill>
              </a:rPr>
              <a:t>was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washing</a:t>
            </a:r>
            <a:r>
              <a:rPr lang="en-US" sz="2400" b="1" u="sng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the dishes, while John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was doing the laundry.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4 She </a:t>
            </a:r>
            <a:r>
              <a:rPr lang="hr-HR" sz="2400" b="1" u="sng" dirty="0" err="1">
                <a:solidFill>
                  <a:srgbClr val="C00000"/>
                </a:solidFill>
              </a:rPr>
              <a:t>was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walking</a:t>
            </a:r>
            <a:r>
              <a:rPr lang="en-US" sz="2400" b="1" u="sng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towards me with a smile on her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face, when I saw that she was holding a puppy.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5 We </a:t>
            </a:r>
            <a:r>
              <a:rPr lang="hr-HR" sz="2400" b="1" u="sng" dirty="0" err="1">
                <a:solidFill>
                  <a:srgbClr val="C00000"/>
                </a:solidFill>
              </a:rPr>
              <a:t>were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having</a:t>
            </a:r>
            <a:r>
              <a:rPr lang="en-US" sz="2400" b="1" u="sng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dinner when we heard a knock on 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door.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6 I don’t know when I lost my keys. I </a:t>
            </a:r>
            <a:r>
              <a:rPr lang="hr-HR" sz="2400" b="1" u="sng" dirty="0" err="1">
                <a:solidFill>
                  <a:srgbClr val="C00000"/>
                </a:solidFill>
              </a:rPr>
              <a:t>was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buying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groceries at the supermarket when I noticed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that they were missing.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7 They </a:t>
            </a:r>
            <a:r>
              <a:rPr lang="hr-HR" sz="2400" b="1" u="sng" dirty="0" err="1">
                <a:solidFill>
                  <a:srgbClr val="C00000"/>
                </a:solidFill>
              </a:rPr>
              <a:t>were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travelling</a:t>
            </a:r>
            <a:r>
              <a:rPr lang="en-US" sz="2400" b="1" dirty="0">
                <a:solidFill>
                  <a:srgbClr val="C00000"/>
                </a:solidFill>
              </a:rPr>
              <a:t> around Europe when they </a:t>
            </a:r>
            <a:r>
              <a:rPr lang="hr-HR" sz="2400" b="1" u="sng" dirty="0" err="1">
                <a:solidFill>
                  <a:srgbClr val="C00000"/>
                </a:solidFill>
              </a:rPr>
              <a:t>received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the news about Alex’s promotion.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8 Last night around 11 pm, Barbara </a:t>
            </a:r>
            <a:r>
              <a:rPr lang="hr-HR" sz="2400" b="1" u="sng" dirty="0" err="1">
                <a:solidFill>
                  <a:srgbClr val="C00000"/>
                </a:solidFill>
              </a:rPr>
              <a:t>was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reading</a:t>
            </a:r>
            <a:r>
              <a:rPr lang="en-US" sz="2400" b="1" dirty="0">
                <a:solidFill>
                  <a:srgbClr val="C00000"/>
                </a:solidFill>
              </a:rPr>
              <a:t> a book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and Nancy </a:t>
            </a:r>
            <a:r>
              <a:rPr lang="hr-HR" sz="2400" b="1" u="sng" dirty="0" err="1">
                <a:solidFill>
                  <a:srgbClr val="C00000"/>
                </a:solidFill>
              </a:rPr>
              <a:t>was</a:t>
            </a:r>
            <a:r>
              <a:rPr lang="hr-HR" sz="2400" b="1" u="sng" dirty="0">
                <a:solidFill>
                  <a:srgbClr val="C00000"/>
                </a:solidFill>
              </a:rPr>
              <a:t> </a:t>
            </a:r>
            <a:r>
              <a:rPr lang="hr-HR" sz="2400" b="1" u="sng" dirty="0" err="1">
                <a:solidFill>
                  <a:srgbClr val="C00000"/>
                </a:solidFill>
              </a:rPr>
              <a:t>watching</a:t>
            </a:r>
            <a:r>
              <a:rPr lang="en-US" sz="2400" b="1" dirty="0">
                <a:solidFill>
                  <a:srgbClr val="C00000"/>
                </a:solidFill>
              </a:rPr>
              <a:t> her </a:t>
            </a:r>
            <a:r>
              <a:rPr lang="en-US" sz="2400" b="1" dirty="0" err="1">
                <a:solidFill>
                  <a:srgbClr val="C00000"/>
                </a:solidFill>
              </a:rPr>
              <a:t>favourite</a:t>
            </a:r>
            <a:r>
              <a:rPr lang="en-US" sz="2400" b="1" dirty="0">
                <a:solidFill>
                  <a:srgbClr val="C00000"/>
                </a:solidFill>
              </a:rPr>
              <a:t> TV series.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56616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" y="8149"/>
            <a:ext cx="5111536" cy="684580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83" y="1885160"/>
            <a:ext cx="11155419" cy="37506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0"/>
            <a:ext cx="6878530" cy="661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these illustrations and the verbs</a:t>
            </a:r>
            <a:r>
              <a:rPr lang="hr-HR" sz="2000" b="1" dirty="0"/>
              <a:t> </a:t>
            </a:r>
            <a:r>
              <a:rPr lang="en-US" sz="2000" b="1" dirty="0"/>
              <a:t>below. What happened yesterday?</a:t>
            </a:r>
            <a:r>
              <a:rPr lang="hr-HR" sz="2000" b="1" dirty="0"/>
              <a:t> </a:t>
            </a:r>
            <a:r>
              <a:rPr lang="en-US" sz="2000" b="1" dirty="0"/>
              <a:t>Make up a story. Add other verbs if you wish. Use past simple and past continuous.</a:t>
            </a:r>
            <a:br>
              <a:rPr lang="hr-HR" sz="2000" b="1" dirty="0"/>
            </a:br>
            <a:r>
              <a:rPr lang="hr-HR" sz="2000" i="1" dirty="0"/>
              <a:t>Pogledaj ilustracije u 5. zadatku i glagole oko ilustracija. Što se jučer dogodilo? Izmisli priču. Po potrebi dodaj i druge glagole. Koristi Past </a:t>
            </a:r>
            <a:r>
              <a:rPr lang="hr-HR" sz="2000" i="1" dirty="0" err="1"/>
              <a:t>Simple</a:t>
            </a:r>
            <a:r>
              <a:rPr lang="hr-HR" sz="2000" i="1" dirty="0"/>
              <a:t> i Past </a:t>
            </a:r>
            <a:r>
              <a:rPr lang="hr-HR" sz="2000" i="1" dirty="0" err="1"/>
              <a:t>Continuous</a:t>
            </a:r>
            <a:r>
              <a:rPr lang="hr-HR" sz="2000" i="1" dirty="0"/>
              <a:t>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BAE718B-7DE6-464E-A18C-C756477F78D1}"/>
              </a:ext>
            </a:extLst>
          </p:cNvPr>
          <p:cNvSpPr txBox="1">
            <a:spLocks/>
          </p:cNvSpPr>
          <p:nvPr/>
        </p:nvSpPr>
        <p:spPr>
          <a:xfrm>
            <a:off x="5139063" y="5936776"/>
            <a:ext cx="7017714" cy="921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C00000"/>
                </a:solidFill>
              </a:rPr>
              <a:t>While</a:t>
            </a:r>
            <a:r>
              <a:rPr lang="hr-HR" sz="2400" b="1" dirty="0">
                <a:solidFill>
                  <a:srgbClr val="C00000"/>
                </a:solidFill>
              </a:rPr>
              <a:t> I </a:t>
            </a:r>
            <a:r>
              <a:rPr lang="hr-HR" sz="2400" b="1" dirty="0" err="1">
                <a:solidFill>
                  <a:srgbClr val="C00000"/>
                </a:solidFill>
              </a:rPr>
              <a:t>was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walking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in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the</a:t>
            </a:r>
            <a:r>
              <a:rPr lang="hr-HR" sz="2400" b="1" dirty="0">
                <a:solidFill>
                  <a:srgbClr val="C00000"/>
                </a:solidFill>
              </a:rPr>
              <a:t> park I me </a:t>
            </a:r>
            <a:r>
              <a:rPr lang="hr-HR" sz="2400" b="1" dirty="0" err="1">
                <a:solidFill>
                  <a:srgbClr val="C00000"/>
                </a:solidFill>
              </a:rPr>
              <a:t>my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friend</a:t>
            </a:r>
            <a:r>
              <a:rPr lang="hr-HR" sz="2400" b="1" dirty="0">
                <a:solidFill>
                  <a:srgbClr val="C00000"/>
                </a:solidFill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63667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5"/>
            <a:ext cx="5126917" cy="684930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8" y="153091"/>
            <a:ext cx="9873286" cy="63735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40889" y="1364776"/>
            <a:ext cx="1763493" cy="4735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past continuous or past simple of the verbs in brackets.</a:t>
            </a:r>
            <a:r>
              <a:rPr lang="hr-HR" sz="2000" b="1" dirty="0"/>
              <a:t> </a:t>
            </a:r>
            <a:r>
              <a:rPr lang="hr-HR" sz="2000" i="1" dirty="0"/>
              <a:t>Nadopuni tekst Past </a:t>
            </a:r>
            <a:r>
              <a:rPr lang="hr-HR" sz="2000" i="1" dirty="0" err="1"/>
              <a:t>Continuous</a:t>
            </a:r>
            <a:r>
              <a:rPr lang="hr-HR" sz="2000" i="1" dirty="0"/>
              <a:t> ili Past </a:t>
            </a:r>
            <a:r>
              <a:rPr lang="hr-HR" sz="2000" i="1" dirty="0" err="1"/>
              <a:t>Simple</a:t>
            </a:r>
            <a:r>
              <a:rPr lang="hr-HR" sz="2000" i="1" dirty="0"/>
              <a:t> oblikom glagola.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7530064-4E18-47FE-948C-A027255C3A97}"/>
              </a:ext>
            </a:extLst>
          </p:cNvPr>
          <p:cNvSpPr txBox="1">
            <a:spLocks/>
          </p:cNvSpPr>
          <p:nvPr/>
        </p:nvSpPr>
        <p:spPr>
          <a:xfrm>
            <a:off x="758203" y="75034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walking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DBEA06D-D2E4-4EBC-A8C9-68F082A65888}"/>
              </a:ext>
            </a:extLst>
          </p:cNvPr>
          <p:cNvSpPr txBox="1">
            <a:spLocks/>
          </p:cNvSpPr>
          <p:nvPr/>
        </p:nvSpPr>
        <p:spPr>
          <a:xfrm>
            <a:off x="414442" y="1129632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saw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A01653D-A514-4A88-9B78-31834F3BE95A}"/>
              </a:ext>
            </a:extLst>
          </p:cNvPr>
          <p:cNvSpPr txBox="1">
            <a:spLocks/>
          </p:cNvSpPr>
          <p:nvPr/>
        </p:nvSpPr>
        <p:spPr>
          <a:xfrm>
            <a:off x="2440060" y="150957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standing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02F027A1-78E3-4069-80ED-C6995029A16A}"/>
              </a:ext>
            </a:extLst>
          </p:cNvPr>
          <p:cNvSpPr txBox="1">
            <a:spLocks/>
          </p:cNvSpPr>
          <p:nvPr/>
        </p:nvSpPr>
        <p:spPr>
          <a:xfrm>
            <a:off x="1945489" y="189824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looking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179AD815-9330-4396-8FF1-A4910D2761EC}"/>
              </a:ext>
            </a:extLst>
          </p:cNvPr>
          <p:cNvSpPr txBox="1">
            <a:spLocks/>
          </p:cNvSpPr>
          <p:nvPr/>
        </p:nvSpPr>
        <p:spPr>
          <a:xfrm>
            <a:off x="913465" y="227753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</a:t>
            </a:r>
            <a:r>
              <a:rPr lang="hr-HR" sz="1800" i="1" dirty="0" err="1">
                <a:solidFill>
                  <a:srgbClr val="FF0000"/>
                </a:solidFill>
              </a:rPr>
              <a:t>called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75134CCC-68EF-4B3A-89B7-1A9B9CD877B2}"/>
              </a:ext>
            </a:extLst>
          </p:cNvPr>
          <p:cNvSpPr txBox="1">
            <a:spLocks/>
          </p:cNvSpPr>
          <p:nvPr/>
        </p:nvSpPr>
        <p:spPr>
          <a:xfrm>
            <a:off x="3838081" y="227753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looked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FEA8814F-0F52-4821-AF97-655FE0B5429A}"/>
              </a:ext>
            </a:extLst>
          </p:cNvPr>
          <p:cNvSpPr txBox="1">
            <a:spLocks/>
          </p:cNvSpPr>
          <p:nvPr/>
        </p:nvSpPr>
        <p:spPr>
          <a:xfrm>
            <a:off x="2047379" y="2617351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waving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9369A896-9284-41AF-B72A-6A4DE9A8A373}"/>
              </a:ext>
            </a:extLst>
          </p:cNvPr>
          <p:cNvSpPr txBox="1">
            <a:spLocks/>
          </p:cNvSpPr>
          <p:nvPr/>
        </p:nvSpPr>
        <p:spPr>
          <a:xfrm>
            <a:off x="2166473" y="301602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</a:t>
            </a:r>
            <a:r>
              <a:rPr lang="hr-HR" sz="1800" i="1" dirty="0" err="1">
                <a:solidFill>
                  <a:srgbClr val="FF0000"/>
                </a:solidFill>
              </a:rPr>
              <a:t>pushed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84743354-8F73-4111-815F-76D50543789E}"/>
              </a:ext>
            </a:extLst>
          </p:cNvPr>
          <p:cNvSpPr txBox="1">
            <a:spLocks/>
          </p:cNvSpPr>
          <p:nvPr/>
        </p:nvSpPr>
        <p:spPr>
          <a:xfrm>
            <a:off x="866955" y="338110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</a:t>
            </a:r>
            <a:r>
              <a:rPr lang="hr-HR" sz="1800" i="1" dirty="0" err="1">
                <a:solidFill>
                  <a:srgbClr val="FF0000"/>
                </a:solidFill>
              </a:rPr>
              <a:t>fell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D5FD3018-161F-411A-B499-B72DD1713F1C}"/>
              </a:ext>
            </a:extLst>
          </p:cNvPr>
          <p:cNvSpPr txBox="1">
            <a:spLocks/>
          </p:cNvSpPr>
          <p:nvPr/>
        </p:nvSpPr>
        <p:spPr>
          <a:xfrm>
            <a:off x="1617162" y="375450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</a:t>
            </a:r>
            <a:r>
              <a:rPr lang="hr-HR" sz="1800" i="1" dirty="0" err="1">
                <a:solidFill>
                  <a:srgbClr val="FF0000"/>
                </a:solidFill>
              </a:rPr>
              <a:t>got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5AC11753-6512-4AD4-B1FF-BC6E4DF86AA0}"/>
              </a:ext>
            </a:extLst>
          </p:cNvPr>
          <p:cNvSpPr txBox="1">
            <a:spLocks/>
          </p:cNvSpPr>
          <p:nvPr/>
        </p:nvSpPr>
        <p:spPr>
          <a:xfrm>
            <a:off x="295763" y="4126240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</a:t>
            </a:r>
            <a:r>
              <a:rPr lang="hr-HR" sz="1800" i="1" dirty="0" err="1">
                <a:solidFill>
                  <a:srgbClr val="FF0000"/>
                </a:solidFill>
              </a:rPr>
              <a:t>saw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3611D47B-8FB6-4A76-93CA-AAE7E8084CF1}"/>
              </a:ext>
            </a:extLst>
          </p:cNvPr>
          <p:cNvSpPr txBox="1">
            <a:spLocks/>
          </p:cNvSpPr>
          <p:nvPr/>
        </p:nvSpPr>
        <p:spPr>
          <a:xfrm>
            <a:off x="1947534" y="449299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</a:t>
            </a:r>
            <a:r>
              <a:rPr lang="hr-HR" sz="1800" i="1" dirty="0" err="1">
                <a:solidFill>
                  <a:srgbClr val="FF0000"/>
                </a:solidFill>
              </a:rPr>
              <a:t>asked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B19801C5-10CA-4D59-A230-B2B7ADD54E6F}"/>
              </a:ext>
            </a:extLst>
          </p:cNvPr>
          <p:cNvSpPr txBox="1">
            <a:spLocks/>
          </p:cNvSpPr>
          <p:nvPr/>
        </p:nvSpPr>
        <p:spPr>
          <a:xfrm>
            <a:off x="4327086" y="449299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</a:t>
            </a:r>
            <a:r>
              <a:rPr lang="hr-HR" sz="1800" i="1" dirty="0" err="1">
                <a:solidFill>
                  <a:srgbClr val="FF0000"/>
                </a:solidFill>
              </a:rPr>
              <a:t>said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CEE55B94-8477-4C89-873E-EC669920811F}"/>
              </a:ext>
            </a:extLst>
          </p:cNvPr>
          <p:cNvSpPr txBox="1">
            <a:spLocks/>
          </p:cNvSpPr>
          <p:nvPr/>
        </p:nvSpPr>
        <p:spPr>
          <a:xfrm>
            <a:off x="8276457" y="449964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didn’t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know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E9EE672B-C262-4E16-B2DB-DFE9D07EA9C9}"/>
              </a:ext>
            </a:extLst>
          </p:cNvPr>
          <p:cNvSpPr txBox="1">
            <a:spLocks/>
          </p:cNvSpPr>
          <p:nvPr/>
        </p:nvSpPr>
        <p:spPr>
          <a:xfrm rot="20987790">
            <a:off x="2649337" y="4750512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looking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F4493051-AF65-4D5F-9473-A5BB90833FAA}"/>
              </a:ext>
            </a:extLst>
          </p:cNvPr>
          <p:cNvSpPr txBox="1">
            <a:spLocks/>
          </p:cNvSpPr>
          <p:nvPr/>
        </p:nvSpPr>
        <p:spPr>
          <a:xfrm>
            <a:off x="5760342" y="489957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</a:t>
            </a:r>
            <a:r>
              <a:rPr lang="hr-HR" sz="1800" i="1" dirty="0" err="1">
                <a:solidFill>
                  <a:srgbClr val="FF0000"/>
                </a:solidFill>
              </a:rPr>
              <a:t>saw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2B6645B5-0D3E-4C20-96F4-C8A54E326E61}"/>
              </a:ext>
            </a:extLst>
          </p:cNvPr>
          <p:cNvSpPr txBox="1">
            <a:spLocks/>
          </p:cNvSpPr>
          <p:nvPr/>
        </p:nvSpPr>
        <p:spPr>
          <a:xfrm>
            <a:off x="2031486" y="525227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standing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4F3273DE-C52F-4D54-9157-BABF327C4CAD}"/>
              </a:ext>
            </a:extLst>
          </p:cNvPr>
          <p:cNvSpPr txBox="1">
            <a:spLocks/>
          </p:cNvSpPr>
          <p:nvPr/>
        </p:nvSpPr>
        <p:spPr>
          <a:xfrm>
            <a:off x="5408848" y="5251057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</a:t>
            </a:r>
            <a:r>
              <a:rPr lang="hr-HR" sz="1800" i="1" dirty="0" err="1">
                <a:solidFill>
                  <a:srgbClr val="FF0000"/>
                </a:solidFill>
              </a:rPr>
              <a:t>pushed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487B9942-29E9-4AF1-9324-0C59D05F01DA}"/>
              </a:ext>
            </a:extLst>
          </p:cNvPr>
          <p:cNvSpPr txBox="1">
            <a:spLocks/>
          </p:cNvSpPr>
          <p:nvPr/>
        </p:nvSpPr>
        <p:spPr>
          <a:xfrm>
            <a:off x="149221" y="565885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speeding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6934A5B0-5A0D-457E-9584-3CEA914C66C3}"/>
              </a:ext>
            </a:extLst>
          </p:cNvPr>
          <p:cNvSpPr txBox="1">
            <a:spLocks/>
          </p:cNvSpPr>
          <p:nvPr/>
        </p:nvSpPr>
        <p:spPr>
          <a:xfrm>
            <a:off x="3049622" y="563191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 </a:t>
            </a:r>
            <a:r>
              <a:rPr lang="hr-HR" sz="1800" i="1" dirty="0" err="1">
                <a:solidFill>
                  <a:srgbClr val="FF0000"/>
                </a:solidFill>
              </a:rPr>
              <a:t>saved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95263A3E-4BFE-4F5B-80A9-12CC0117439A}"/>
              </a:ext>
            </a:extLst>
          </p:cNvPr>
          <p:cNvSpPr txBox="1">
            <a:spLocks/>
          </p:cNvSpPr>
          <p:nvPr/>
        </p:nvSpPr>
        <p:spPr>
          <a:xfrm>
            <a:off x="8095990" y="563191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muttered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3D6EA1C8-9765-4806-BE51-DAF36EA544F3}"/>
              </a:ext>
            </a:extLst>
          </p:cNvPr>
          <p:cNvSpPr txBox="1">
            <a:spLocks/>
          </p:cNvSpPr>
          <p:nvPr/>
        </p:nvSpPr>
        <p:spPr>
          <a:xfrm>
            <a:off x="1669918" y="6024395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went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away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28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9" grpId="0"/>
      <p:bldP spid="17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" y="18297"/>
            <a:ext cx="5111536" cy="682551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74" y="1593912"/>
            <a:ext cx="8516202" cy="52640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0"/>
            <a:ext cx="6878530" cy="661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an embarrassing/strange/funny event from your past using the past simple and past</a:t>
            </a:r>
            <a:r>
              <a:rPr lang="hr-HR" sz="2000" b="1" dirty="0"/>
              <a:t> </a:t>
            </a:r>
            <a:r>
              <a:rPr lang="en-US" sz="2000" b="1" dirty="0"/>
              <a:t>continuous.</a:t>
            </a:r>
            <a:br>
              <a:rPr lang="hr-HR" sz="2000" b="1" dirty="0"/>
            </a:br>
            <a:r>
              <a:rPr lang="hr-HR" sz="2000" i="1" dirty="0"/>
              <a:t>Zapiši nekoliko rečenica o neugodnom, smiješnom ili neobičnom događaju iz svoje prošlosti koristeći se past </a:t>
            </a:r>
            <a:r>
              <a:rPr lang="hr-HR" sz="2000" i="1" dirty="0" err="1"/>
              <a:t>simpleom</a:t>
            </a:r>
            <a:r>
              <a:rPr lang="hr-HR" sz="2000" i="1" dirty="0"/>
              <a:t> i past </a:t>
            </a:r>
            <a:r>
              <a:rPr lang="hr-HR" sz="2000" i="1" dirty="0" err="1"/>
              <a:t>continuousom</a:t>
            </a:r>
            <a:r>
              <a:rPr lang="hr-HR" sz="2000" i="1"/>
              <a:t>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9816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28049" y="1282889"/>
            <a:ext cx="11263951" cy="7564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ARE THESE PAST CONTINUOUS SENTENCES O.K.?</a:t>
            </a:r>
            <a:br>
              <a:rPr lang="hr-HR" sz="2400" b="1" dirty="0"/>
            </a:br>
            <a:r>
              <a:rPr lang="hr-HR" sz="2400" i="1" dirty="0"/>
              <a:t>Jesu li ove rečenice u Past </a:t>
            </a:r>
            <a:r>
              <a:rPr lang="hr-HR" sz="2400" i="1" dirty="0" err="1"/>
              <a:t>Continuousu</a:t>
            </a:r>
            <a:r>
              <a:rPr lang="hr-HR" sz="2400" i="1" dirty="0"/>
              <a:t> ispravne?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Draw the action as described in the sentence, and correct if necessary.</a:t>
            </a:r>
            <a:br>
              <a:rPr lang="hr-HR" sz="2400" b="1" dirty="0"/>
            </a:br>
            <a:r>
              <a:rPr lang="hr-HR" sz="2400" i="1" dirty="0"/>
              <a:t>Nacrtaj radnju iz rečenice i ako je potrebno ispravi rečenicu.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1 I was cutting my finger while I was making sandwiches.</a:t>
            </a:r>
          </a:p>
          <a:p>
            <a:pPr marL="0" indent="0">
              <a:buNone/>
            </a:pPr>
            <a:r>
              <a:rPr lang="en-US" sz="2400" b="1" dirty="0"/>
              <a:t>2 My sister was washing up, while I was clearing the table.</a:t>
            </a:r>
          </a:p>
          <a:p>
            <a:pPr marL="0" indent="0">
              <a:buNone/>
            </a:pPr>
            <a:r>
              <a:rPr lang="en-US" sz="2400" b="1" dirty="0"/>
              <a:t>3 While Newton was sitting under a tree an apple was falling on his head.</a:t>
            </a:r>
          </a:p>
          <a:p>
            <a:pPr marL="0" indent="0">
              <a:buNone/>
            </a:pPr>
            <a:r>
              <a:rPr lang="en-US" sz="2400" b="1" dirty="0"/>
              <a:t>4 While they were robbing the bank the guard was sleeping.</a:t>
            </a:r>
          </a:p>
          <a:p>
            <a:pPr marL="0" indent="0">
              <a:buNone/>
            </a:pPr>
            <a:r>
              <a:rPr lang="en-US" sz="2400" b="1" dirty="0"/>
              <a:t>5 While all of the quiet town was asleep the bandits rode in.</a:t>
            </a:r>
          </a:p>
          <a:p>
            <a:pPr marL="0" indent="0">
              <a:buNone/>
            </a:pPr>
            <a:r>
              <a:rPr lang="en-US" sz="2400" b="1" dirty="0"/>
              <a:t>6 Sonya was lying on the beach when a ball hit her in the head.</a:t>
            </a: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https://www.e-sfera.hr/dodatni-digitalni-sadrzaji/e794e393-deb9-48ff-a637-4f43c0db6ab6/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Niue (New-ay)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Prije čitanja s pomoću ponuđenih fotografija pokušaj zaključiti o kakvu je mjestu riječ.</a:t>
            </a:r>
          </a:p>
          <a:p>
            <a:pPr marL="0" indent="0" algn="ctr">
              <a:buNone/>
            </a:pPr>
            <a:r>
              <a:rPr lang="hr-HR" sz="2000" i="1" dirty="0"/>
              <a:t>Nakon čitanja teksta o otočnoj državici </a:t>
            </a:r>
            <a:r>
              <a:rPr lang="hr-HR" sz="2000" i="1" dirty="0" err="1"/>
              <a:t>Nieue</a:t>
            </a:r>
            <a:r>
              <a:rPr lang="hr-HR" sz="2000" i="1" dirty="0"/>
              <a:t> internetskom pretragom potraži odgovore na</a:t>
            </a:r>
            <a:br>
              <a:rPr lang="hr-HR" sz="2000" i="1" dirty="0"/>
            </a:br>
            <a:r>
              <a:rPr lang="hr-HR" sz="2000" i="1" dirty="0"/>
              <a:t>dodatno postavljena pitanja o tome mjestu.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29"/>
            <a:ext cx="5114912" cy="684129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083" y="3193576"/>
            <a:ext cx="6910916" cy="33507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420525"/>
            <a:ext cx="6859357" cy="6457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photo</a:t>
            </a:r>
            <a:r>
              <a:rPr lang="hr-HR" sz="2000" b="1" dirty="0"/>
              <a:t>. </a:t>
            </a:r>
            <a:r>
              <a:rPr lang="en-US" sz="2000" b="1" dirty="0"/>
              <a:t>Who are</a:t>
            </a:r>
            <a:r>
              <a:rPr lang="hr-HR" sz="2000" b="1" dirty="0"/>
              <a:t> </a:t>
            </a:r>
            <a:r>
              <a:rPr lang="en-US" sz="2000" b="1" dirty="0"/>
              <a:t>the people in the photo?</a:t>
            </a:r>
            <a:br>
              <a:rPr lang="hr-HR" sz="2000" b="1" dirty="0"/>
            </a:br>
            <a:r>
              <a:rPr lang="hr-HR" sz="2000" i="1" dirty="0"/>
              <a:t>Pogledaj fotografiju. Tko su ljudi na fotografiji?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Are they related? </a:t>
            </a:r>
            <a:br>
              <a:rPr lang="hr-HR" sz="2000" b="1" dirty="0"/>
            </a:br>
            <a:r>
              <a:rPr lang="hr-HR" sz="2000" i="1" dirty="0"/>
              <a:t>Jesu li oni u rodu?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they known each other</a:t>
            </a:r>
            <a:r>
              <a:rPr lang="hr-HR" sz="2000" b="1" dirty="0"/>
              <a:t> </a:t>
            </a:r>
            <a:r>
              <a:rPr lang="en-US" sz="2000" b="1" dirty="0"/>
              <a:t>for a long time? </a:t>
            </a:r>
            <a:br>
              <a:rPr lang="hr-HR" sz="2000" b="1" dirty="0"/>
            </a:br>
            <a:r>
              <a:rPr lang="hr-HR" sz="2000" i="1" dirty="0"/>
              <a:t>Znaju li se dugo vremena?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have they met?</a:t>
            </a:r>
            <a:br>
              <a:rPr lang="hr-HR" sz="2000" b="1" dirty="0"/>
            </a:br>
            <a:r>
              <a:rPr lang="hr-HR" sz="2000" i="1" dirty="0"/>
              <a:t>Gdje su se upoznali?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91911" cy="681551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051673" y="204716"/>
            <a:ext cx="4104184" cy="2129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what Kayla wrote about her summer</a:t>
            </a:r>
            <a:r>
              <a:rPr lang="hr-HR" sz="2000" b="1" dirty="0"/>
              <a:t> </a:t>
            </a:r>
            <a:r>
              <a:rPr lang="en-US" sz="2000" b="1" dirty="0"/>
              <a:t>journey to Split. Circle the number in</a:t>
            </a:r>
            <a:r>
              <a:rPr lang="hr-HR" sz="2000" b="1" dirty="0"/>
              <a:t> </a:t>
            </a:r>
            <a:r>
              <a:rPr lang="en-US" sz="2000" b="1" dirty="0"/>
              <a:t>front of the true sentences.</a:t>
            </a:r>
            <a:br>
              <a:rPr lang="hr-HR" sz="2000" i="1" dirty="0"/>
            </a:br>
            <a:r>
              <a:rPr lang="hr-HR" sz="2000" i="1" dirty="0"/>
              <a:t>Pročitaj što je </a:t>
            </a:r>
            <a:r>
              <a:rPr lang="hr-HR" sz="2000" i="1" dirty="0" err="1"/>
              <a:t>Kayla</a:t>
            </a:r>
            <a:r>
              <a:rPr lang="hr-HR" sz="2000" i="1" dirty="0"/>
              <a:t> napisala o svom ljetovanju u Splitu. Zaokruži broj ispred točnih rečenica.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25" y="0"/>
            <a:ext cx="7584142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 descr="Vidi izvornu sliku">
            <a:extLst>
              <a:ext uri="{FF2B5EF4-FFF2-40B4-BE49-F238E27FC236}">
                <a16:creationId xmlns:a16="http://schemas.microsoft.com/office/drawing/2014/main" id="{A6442C54-57D3-4521-BE36-33561FB1A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25" y="771371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11301D79-5B33-41CC-9B34-742ECB0F3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24" y="1542742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8BA1407-A5A1-47C9-8B46-ECAC58B9FA36}"/>
              </a:ext>
            </a:extLst>
          </p:cNvPr>
          <p:cNvSpPr txBox="1">
            <a:spLocks/>
          </p:cNvSpPr>
          <p:nvPr/>
        </p:nvSpPr>
        <p:spPr>
          <a:xfrm>
            <a:off x="8052592" y="2483892"/>
            <a:ext cx="4104184" cy="437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happened</a:t>
            </a:r>
            <a:r>
              <a:rPr lang="hr-HR" sz="2000" b="1" dirty="0"/>
              <a:t> </a:t>
            </a:r>
            <a:r>
              <a:rPr lang="hr-HR" sz="2000" b="1" dirty="0" err="1"/>
              <a:t>while</a:t>
            </a:r>
            <a:r>
              <a:rPr lang="hr-HR" sz="2000" b="1" dirty="0"/>
              <a:t>…</a:t>
            </a:r>
            <a:br>
              <a:rPr lang="hr-HR" sz="2000" i="1" dirty="0"/>
            </a:br>
            <a:r>
              <a:rPr lang="hr-HR" sz="2000" i="1" dirty="0"/>
              <a:t>Što se dogodilo dok su… Odgovori na pitanja u drugom zadatku!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1 They were arguing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  <a:endParaRPr 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2 Someone was standing right behind her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  <a:endParaRPr 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3 She greeted Maria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  <a:endParaRPr 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4 Maria's friends invited her to the party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  <a:endParaRPr 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5 They went to the beach again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" y="1361"/>
            <a:ext cx="5118875" cy="68546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1" y="-27127"/>
            <a:ext cx="7765119" cy="38652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420669" y="0"/>
            <a:ext cx="3583714" cy="3974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REMEMBER</a:t>
            </a:r>
            <a:r>
              <a:rPr lang="hr-HR" sz="2000" i="1" dirty="0"/>
              <a:t> OKVIR na sljedećoj stranici.</a:t>
            </a:r>
          </a:p>
          <a:p>
            <a:pPr marL="0" indent="0">
              <a:buNone/>
            </a:pPr>
            <a:r>
              <a:rPr lang="hr-HR" sz="2000" i="1" dirty="0"/>
              <a:t>I </a:t>
            </a:r>
            <a:r>
              <a:rPr lang="hr-HR" sz="2000" b="1" dirty="0"/>
              <a:t>Past </a:t>
            </a:r>
            <a:r>
              <a:rPr lang="hr-HR" sz="2000" b="1" dirty="0" err="1"/>
              <a:t>Simple</a:t>
            </a:r>
            <a:r>
              <a:rPr lang="hr-HR" sz="2000" b="1" dirty="0"/>
              <a:t> </a:t>
            </a:r>
            <a:r>
              <a:rPr lang="hr-HR" sz="2000" i="1" dirty="0"/>
              <a:t>i </a:t>
            </a:r>
            <a:r>
              <a:rPr lang="hr-HR" sz="2000" b="1" dirty="0"/>
              <a:t>Past </a:t>
            </a:r>
            <a:r>
              <a:rPr lang="hr-HR" sz="2000" b="1" dirty="0" err="1"/>
              <a:t>Continuous</a:t>
            </a:r>
            <a:r>
              <a:rPr lang="hr-HR" sz="2000" b="1" dirty="0"/>
              <a:t> </a:t>
            </a:r>
            <a:r>
              <a:rPr lang="hr-HR" sz="2000" i="1" dirty="0"/>
              <a:t>koristimo kako bismo izrazili radnju u prošlosti. </a:t>
            </a:r>
          </a:p>
          <a:p>
            <a:pPr marL="0" indent="0">
              <a:buNone/>
            </a:pPr>
            <a:r>
              <a:rPr lang="hr-HR" sz="2000" b="1" dirty="0"/>
              <a:t>Past </a:t>
            </a:r>
            <a:r>
              <a:rPr lang="hr-HR" sz="2000" b="1" dirty="0" err="1"/>
              <a:t>Continuous</a:t>
            </a:r>
            <a:r>
              <a:rPr lang="hr-HR" sz="2000" b="1" dirty="0"/>
              <a:t> </a:t>
            </a:r>
            <a:r>
              <a:rPr lang="hr-HR" sz="2000" i="1" dirty="0"/>
              <a:t>koristimo kako bismo naglasili da je radnja trajala neko vrijeme. </a:t>
            </a:r>
          </a:p>
          <a:p>
            <a:pPr marL="0" indent="0">
              <a:buNone/>
            </a:pPr>
            <a:r>
              <a:rPr lang="hr-HR" sz="2000" b="1" dirty="0"/>
              <a:t>Past </a:t>
            </a:r>
            <a:r>
              <a:rPr lang="hr-HR" sz="2000" b="1" dirty="0" err="1"/>
              <a:t>Continuous</a:t>
            </a:r>
            <a:r>
              <a:rPr lang="hr-HR" sz="2000" b="1" dirty="0"/>
              <a:t> </a:t>
            </a:r>
            <a:r>
              <a:rPr lang="hr-HR" sz="2000" i="1" dirty="0"/>
              <a:t>dobivamo tako da ispred glagola s nastavkom </a:t>
            </a:r>
            <a:r>
              <a:rPr lang="hr-HR" sz="2000" b="1" dirty="0"/>
              <a:t>–</a:t>
            </a:r>
            <a:r>
              <a:rPr lang="hr-HR" sz="2000" b="1" dirty="0" err="1"/>
              <a:t>ing</a:t>
            </a:r>
            <a:r>
              <a:rPr lang="hr-HR" sz="2000" b="1" dirty="0"/>
              <a:t> </a:t>
            </a:r>
            <a:r>
              <a:rPr lang="hr-HR" sz="2000" i="1" dirty="0"/>
              <a:t>stavljamo pomoćni glagol </a:t>
            </a:r>
            <a:r>
              <a:rPr lang="hr-HR" sz="2000" b="1" dirty="0" err="1"/>
              <a:t>was</a:t>
            </a:r>
            <a:r>
              <a:rPr lang="hr-HR" sz="2000" i="1" dirty="0"/>
              <a:t> ili </a:t>
            </a:r>
            <a:r>
              <a:rPr lang="hr-HR" sz="2000" b="1" dirty="0" err="1"/>
              <a:t>were</a:t>
            </a:r>
            <a:r>
              <a:rPr lang="hr-HR" sz="2000" i="1" dirty="0"/>
              <a:t>.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0BD9D140-ACC9-4568-87F1-19323C44BC16}"/>
              </a:ext>
            </a:extLst>
          </p:cNvPr>
          <p:cNvSpPr/>
          <p:nvPr/>
        </p:nvSpPr>
        <p:spPr>
          <a:xfrm>
            <a:off x="5131949" y="3974785"/>
            <a:ext cx="70780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/>
              <a:t>I </a:t>
            </a:r>
            <a:r>
              <a:rPr lang="hr-HR" sz="2000" b="1" dirty="0" err="1"/>
              <a:t>was</a:t>
            </a:r>
            <a:r>
              <a:rPr lang="hr-HR" sz="2000" b="1" dirty="0"/>
              <a:t> </a:t>
            </a:r>
            <a:r>
              <a:rPr lang="hr-HR" sz="2000" b="1" dirty="0" err="1"/>
              <a:t>walking</a:t>
            </a:r>
            <a:r>
              <a:rPr lang="hr-HR" sz="2000" b="1" dirty="0"/>
              <a:t> to </a:t>
            </a:r>
            <a:r>
              <a:rPr lang="hr-HR" sz="2000" b="1" dirty="0" err="1"/>
              <a:t>school</a:t>
            </a:r>
            <a:r>
              <a:rPr lang="hr-HR" sz="2000" b="1" dirty="0"/>
              <a:t> </a:t>
            </a:r>
            <a:r>
              <a:rPr lang="hr-HR" sz="2000" b="1" dirty="0" err="1"/>
              <a:t>when</a:t>
            </a:r>
            <a:r>
              <a:rPr lang="hr-HR" sz="2000" b="1" dirty="0"/>
              <a:t> I </a:t>
            </a:r>
            <a:r>
              <a:rPr lang="hr-HR" sz="2000" b="1" dirty="0" err="1"/>
              <a:t>met</a:t>
            </a:r>
            <a:r>
              <a:rPr lang="hr-HR" sz="2000" b="1" dirty="0"/>
              <a:t> </a:t>
            </a:r>
            <a:r>
              <a:rPr lang="hr-HR" sz="2000" b="1" dirty="0" err="1"/>
              <a:t>Kathy</a:t>
            </a:r>
            <a:r>
              <a:rPr lang="hr-HR" sz="2000" b="1" dirty="0"/>
              <a:t>. </a:t>
            </a:r>
          </a:p>
          <a:p>
            <a:r>
              <a:rPr lang="hr-HR" sz="2000" i="1" dirty="0"/>
              <a:t>– pješačio sam prema školi (i ta radnja je trajala neko vrijeme), a potom sam u jednom trenutku susreo </a:t>
            </a:r>
            <a:r>
              <a:rPr lang="hr-HR" sz="2000" i="1" dirty="0" err="1"/>
              <a:t>Kathy</a:t>
            </a:r>
            <a:r>
              <a:rPr lang="hr-HR" sz="2000" i="1" dirty="0"/>
              <a:t>.</a:t>
            </a:r>
            <a:endParaRPr lang="hr-HR" sz="2000" b="1" dirty="0">
              <a:solidFill>
                <a:srgbClr val="C00000"/>
              </a:solidFill>
            </a:endParaRPr>
          </a:p>
          <a:p>
            <a:endParaRPr lang="hr-HR" sz="2000" i="1" dirty="0"/>
          </a:p>
          <a:p>
            <a:r>
              <a:rPr lang="hr-HR" sz="2000" i="1" dirty="0"/>
              <a:t>Past </a:t>
            </a:r>
            <a:r>
              <a:rPr lang="hr-HR" sz="2000" i="1" dirty="0" err="1"/>
              <a:t>Simple</a:t>
            </a:r>
            <a:r>
              <a:rPr lang="hr-HR" sz="2000" i="1" dirty="0"/>
              <a:t> i Past </a:t>
            </a:r>
            <a:r>
              <a:rPr lang="hr-HR" sz="2000" i="1" dirty="0" err="1"/>
              <a:t>Continuous</a:t>
            </a:r>
            <a:r>
              <a:rPr lang="hr-HR" sz="2000" i="1" dirty="0"/>
              <a:t> često koristimo zajedno u rečenici kako bismo izrazili da je jednu radnju koja traje prekinula druga radnja.</a:t>
            </a:r>
          </a:p>
          <a:p>
            <a:endParaRPr lang="hr-HR" sz="2000" i="1" dirty="0"/>
          </a:p>
          <a:p>
            <a:pPr marL="342900" indent="-342900">
              <a:buFont typeface="Calibri" panose="020F0502020204030204" pitchFamily="34" charset="0"/>
              <a:buChar char="→"/>
            </a:pPr>
            <a:r>
              <a:rPr lang="hr-HR" sz="2000" i="1" dirty="0"/>
              <a:t>više možeš pronaći i na 139. stranici svog udžbenika</a:t>
            </a:r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6917" cy="685735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67" y="417673"/>
            <a:ext cx="9335184" cy="64806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693257" y="2292824"/>
            <a:ext cx="2311126" cy="3807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were they doing yesterday? Make sentences like in the example.</a:t>
            </a:r>
            <a:br>
              <a:rPr lang="hr-HR" sz="2000" b="1" dirty="0"/>
            </a:br>
            <a:r>
              <a:rPr lang="hr-HR" sz="2000" i="1" dirty="0"/>
              <a:t>Što su Jak i </a:t>
            </a:r>
            <a:r>
              <a:rPr lang="hr-HR" sz="2000" i="1" dirty="0" err="1"/>
              <a:t>Lisa</a:t>
            </a:r>
            <a:r>
              <a:rPr lang="hr-HR" sz="2000" i="1" dirty="0"/>
              <a:t> radili jučer. Napiši rečenice kao što je napisano u primjeru.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42DBB35-A56B-4F7C-A8F5-E42B63AEBEB7}"/>
              </a:ext>
            </a:extLst>
          </p:cNvPr>
          <p:cNvSpPr txBox="1">
            <a:spLocks/>
          </p:cNvSpPr>
          <p:nvPr/>
        </p:nvSpPr>
        <p:spPr>
          <a:xfrm>
            <a:off x="482118" y="5393058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While Jake was having breakfast, Lisa was working on her laptop.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64327099-D1E4-4C3B-9D6F-C95603D5C67D}"/>
              </a:ext>
            </a:extLst>
          </p:cNvPr>
          <p:cNvSpPr txBox="1">
            <a:spLocks/>
          </p:cNvSpPr>
          <p:nvPr/>
        </p:nvSpPr>
        <p:spPr>
          <a:xfrm>
            <a:off x="482117" y="5915453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While Jake was shopping, Lisa was walking her dog.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07EDDB2-BB92-4B86-9001-775C6BD6BE97}"/>
              </a:ext>
            </a:extLst>
          </p:cNvPr>
          <p:cNvSpPr txBox="1">
            <a:spLocks/>
          </p:cNvSpPr>
          <p:nvPr/>
        </p:nvSpPr>
        <p:spPr>
          <a:xfrm>
            <a:off x="482116" y="6444140"/>
            <a:ext cx="8921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While Jake was reading, Lisa was riding her bike.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7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4" y="14596"/>
            <a:ext cx="5110365" cy="684423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972" y="1159764"/>
            <a:ext cx="6265879" cy="52636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434573"/>
            <a:ext cx="6857111" cy="642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past continuous</a:t>
            </a:r>
            <a:r>
              <a:rPr lang="hr-HR" sz="2000" b="1" dirty="0"/>
              <a:t> </a:t>
            </a:r>
            <a:r>
              <a:rPr lang="en-US" sz="2000" b="1" dirty="0"/>
              <a:t>of the verbs in brackets.</a:t>
            </a:r>
            <a:r>
              <a:rPr lang="hr-HR" sz="2000" b="1" dirty="0"/>
              <a:t> </a:t>
            </a:r>
            <a:r>
              <a:rPr lang="hr-HR" sz="2000" i="1" dirty="0"/>
              <a:t>Nadopuni tekst glagolima u Past </a:t>
            </a:r>
            <a:r>
              <a:rPr lang="hr-HR" sz="2000" i="1" dirty="0" err="1"/>
              <a:t>Continuous</a:t>
            </a:r>
            <a:r>
              <a:rPr lang="hr-HR" sz="2000" i="1" dirty="0"/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E9AB042-282D-4404-AA29-D15E983DCE7D}"/>
              </a:ext>
            </a:extLst>
          </p:cNvPr>
          <p:cNvSpPr txBox="1">
            <a:spLocks/>
          </p:cNvSpPr>
          <p:nvPr/>
        </p:nvSpPr>
        <p:spPr>
          <a:xfrm>
            <a:off x="5968519" y="2213130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walking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FD31808-D7E2-4EEB-A78A-DE52D7783D27}"/>
              </a:ext>
            </a:extLst>
          </p:cNvPr>
          <p:cNvSpPr txBox="1">
            <a:spLocks/>
          </p:cNvSpPr>
          <p:nvPr/>
        </p:nvSpPr>
        <p:spPr>
          <a:xfrm>
            <a:off x="6096000" y="286427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talking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CF152C7-127A-48D7-ADA6-7B451C223A2C}"/>
              </a:ext>
            </a:extLst>
          </p:cNvPr>
          <p:cNvSpPr txBox="1">
            <a:spLocks/>
          </p:cNvSpPr>
          <p:nvPr/>
        </p:nvSpPr>
        <p:spPr>
          <a:xfrm>
            <a:off x="6113331" y="3195840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walking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0CBBEAD-7B21-4FF6-A296-C32D03C60112}"/>
              </a:ext>
            </a:extLst>
          </p:cNvPr>
          <p:cNvSpPr txBox="1">
            <a:spLocks/>
          </p:cNvSpPr>
          <p:nvPr/>
        </p:nvSpPr>
        <p:spPr>
          <a:xfrm>
            <a:off x="5302053" y="383943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lying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2238D6C-15F5-4008-BEB1-D683535FDC32}"/>
              </a:ext>
            </a:extLst>
          </p:cNvPr>
          <p:cNvSpPr txBox="1">
            <a:spLocks/>
          </p:cNvSpPr>
          <p:nvPr/>
        </p:nvSpPr>
        <p:spPr>
          <a:xfrm>
            <a:off x="7042296" y="4175163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yelling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66E0E27-D7A2-46A6-9809-AC4BEABAA339}"/>
              </a:ext>
            </a:extLst>
          </p:cNvPr>
          <p:cNvSpPr txBox="1">
            <a:spLocks/>
          </p:cNvSpPr>
          <p:nvPr/>
        </p:nvSpPr>
        <p:spPr>
          <a:xfrm>
            <a:off x="6248349" y="483995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lying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AC76477-4414-4543-8FDB-F64B761A9914}"/>
              </a:ext>
            </a:extLst>
          </p:cNvPr>
          <p:cNvSpPr txBox="1">
            <a:spLocks/>
          </p:cNvSpPr>
          <p:nvPr/>
        </p:nvSpPr>
        <p:spPr>
          <a:xfrm>
            <a:off x="6281497" y="5504755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barking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21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6917" cy="685735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845" y="1833120"/>
            <a:ext cx="10342797" cy="47187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7" y="306179"/>
            <a:ext cx="6877466" cy="57943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Yesterday around 6 pm Norman’s bike was stolen. The police asked his </a:t>
            </a:r>
            <a:r>
              <a:rPr lang="en-US" sz="2000" b="1" dirty="0" err="1"/>
              <a:t>neighbours</a:t>
            </a:r>
            <a:r>
              <a:rPr lang="en-US" sz="2000" b="1" dirty="0"/>
              <a:t> if they</a:t>
            </a:r>
            <a:r>
              <a:rPr lang="hr-HR" sz="2000" b="1" dirty="0"/>
              <a:t> </a:t>
            </a:r>
            <a:r>
              <a:rPr lang="en-US" sz="2000" b="1" dirty="0"/>
              <a:t>had seen or heard anything. Fill in the sentences using the past continuous.</a:t>
            </a:r>
            <a:r>
              <a:rPr lang="hr-HR" sz="2000" b="1" dirty="0"/>
              <a:t> </a:t>
            </a:r>
            <a:r>
              <a:rPr lang="hr-HR" sz="2000" i="1" dirty="0"/>
              <a:t>Jučer oko 18 sati je </a:t>
            </a:r>
            <a:r>
              <a:rPr lang="hr-HR" sz="2000" i="1" dirty="0" err="1"/>
              <a:t>Mormanov</a:t>
            </a:r>
            <a:r>
              <a:rPr lang="hr-HR" sz="2000" i="1" dirty="0"/>
              <a:t> bicikl ukraden. Policija je ispitala njegove susjede jesu li što vidjeli. Nadopuni rečenice koristeći Past </a:t>
            </a:r>
            <a:r>
              <a:rPr lang="hr-HR" sz="2000" i="1" dirty="0" err="1"/>
              <a:t>Continuous</a:t>
            </a:r>
            <a:r>
              <a:rPr lang="hr-HR" sz="2000" i="1" dirty="0"/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7530064-4E18-47FE-948C-A027255C3A97}"/>
              </a:ext>
            </a:extLst>
          </p:cNvPr>
          <p:cNvSpPr txBox="1">
            <a:spLocks/>
          </p:cNvSpPr>
          <p:nvPr/>
        </p:nvSpPr>
        <p:spPr>
          <a:xfrm>
            <a:off x="2774942" y="272926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watching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134015E-EAA3-4C7D-9F29-B029D52AA197}"/>
              </a:ext>
            </a:extLst>
          </p:cNvPr>
          <p:cNvSpPr txBox="1">
            <a:spLocks/>
          </p:cNvSpPr>
          <p:nvPr/>
        </p:nvSpPr>
        <p:spPr>
          <a:xfrm>
            <a:off x="6389644" y="2729268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preparing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E21492A-DDEB-4216-AC64-FC8CE8FADA5F}"/>
              </a:ext>
            </a:extLst>
          </p:cNvPr>
          <p:cNvSpPr txBox="1">
            <a:spLocks/>
          </p:cNvSpPr>
          <p:nvPr/>
        </p:nvSpPr>
        <p:spPr>
          <a:xfrm>
            <a:off x="10338286" y="2732355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playing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1F8892E-6611-4B96-9133-304F1E91B286}"/>
              </a:ext>
            </a:extLst>
          </p:cNvPr>
          <p:cNvSpPr txBox="1">
            <a:spLocks/>
          </p:cNvSpPr>
          <p:nvPr/>
        </p:nvSpPr>
        <p:spPr>
          <a:xfrm>
            <a:off x="2395085" y="3356174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playing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5486FDD-78AD-4A4B-BDE0-DC6056AEAB53}"/>
              </a:ext>
            </a:extLst>
          </p:cNvPr>
          <p:cNvSpPr txBox="1">
            <a:spLocks/>
          </p:cNvSpPr>
          <p:nvPr/>
        </p:nvSpPr>
        <p:spPr>
          <a:xfrm>
            <a:off x="4442460" y="4030486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sitting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130CEF2-E04A-4D61-86E7-13C79C5700E7}"/>
              </a:ext>
            </a:extLst>
          </p:cNvPr>
          <p:cNvSpPr txBox="1">
            <a:spLocks/>
          </p:cNvSpPr>
          <p:nvPr/>
        </p:nvSpPr>
        <p:spPr>
          <a:xfrm>
            <a:off x="8170551" y="4030486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arguing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C891753-4F96-4D46-9AD8-16CD870ACBCE}"/>
              </a:ext>
            </a:extLst>
          </p:cNvPr>
          <p:cNvSpPr txBox="1">
            <a:spLocks/>
          </p:cNvSpPr>
          <p:nvPr/>
        </p:nvSpPr>
        <p:spPr>
          <a:xfrm>
            <a:off x="3534565" y="434073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watering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7974D18-4DCB-4476-87F0-AA0A41701142}"/>
              </a:ext>
            </a:extLst>
          </p:cNvPr>
          <p:cNvSpPr txBox="1">
            <a:spLocks/>
          </p:cNvSpPr>
          <p:nvPr/>
        </p:nvSpPr>
        <p:spPr>
          <a:xfrm>
            <a:off x="3865689" y="4642150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reading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2B30A95-F27C-402D-BEA7-9153F331C564}"/>
              </a:ext>
            </a:extLst>
          </p:cNvPr>
          <p:cNvSpPr txBox="1">
            <a:spLocks/>
          </p:cNvSpPr>
          <p:nvPr/>
        </p:nvSpPr>
        <p:spPr>
          <a:xfrm>
            <a:off x="1630869" y="4953997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listening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8241B98-DB00-4F4A-ABCB-1FBB5F3BFB44}"/>
              </a:ext>
            </a:extLst>
          </p:cNvPr>
          <p:cNvSpPr txBox="1">
            <a:spLocks/>
          </p:cNvSpPr>
          <p:nvPr/>
        </p:nvSpPr>
        <p:spPr>
          <a:xfrm>
            <a:off x="2919393" y="5635279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running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A68E04E-19E7-4218-B978-14606390753A}"/>
              </a:ext>
            </a:extLst>
          </p:cNvPr>
          <p:cNvSpPr txBox="1">
            <a:spLocks/>
          </p:cNvSpPr>
          <p:nvPr/>
        </p:nvSpPr>
        <p:spPr>
          <a:xfrm>
            <a:off x="8226014" y="5634366"/>
            <a:ext cx="18925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passing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5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" y="8149"/>
            <a:ext cx="5117621" cy="684580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09" y="2747853"/>
            <a:ext cx="11735381" cy="8822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873457"/>
            <a:ext cx="6878530" cy="5738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you were Norman’s </a:t>
            </a:r>
            <a:r>
              <a:rPr lang="en-US" sz="2000" b="1" dirty="0" err="1"/>
              <a:t>neighbour</a:t>
            </a:r>
            <a:r>
              <a:rPr lang="en-US" sz="2000" b="1" dirty="0"/>
              <a:t>. What would you say to the police?</a:t>
            </a:r>
            <a:r>
              <a:rPr lang="hr-HR" sz="2000" b="1" dirty="0"/>
              <a:t> </a:t>
            </a:r>
            <a:r>
              <a:rPr lang="en-US" sz="2000" b="1" dirty="0"/>
              <a:t>What were you and your family doing yesterday around 6 pm? Write sentences in your notebook.</a:t>
            </a:r>
            <a:br>
              <a:rPr lang="hr-HR" sz="2000" b="1" dirty="0"/>
            </a:br>
            <a:r>
              <a:rPr lang="hr-HR" sz="2000" i="1" dirty="0"/>
              <a:t>Zamisli da si ti </a:t>
            </a:r>
            <a:r>
              <a:rPr lang="hr-HR" sz="2000" i="1" dirty="0" err="1"/>
              <a:t>Normanov</a:t>
            </a:r>
            <a:r>
              <a:rPr lang="hr-HR" sz="2000" i="1" dirty="0"/>
              <a:t> susjed. Što bi ti rekao da te policija ispituje? Što ste ti i tvoja obitelj radili jučer oko 18 sati? Zapiši rečenice u svoju bilježnicu.</a:t>
            </a:r>
            <a:endParaRPr lang="hr-HR" sz="2000" b="1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6E523B6C-860E-42EF-8005-516A16EF5090}"/>
              </a:ext>
            </a:extLst>
          </p:cNvPr>
          <p:cNvSpPr/>
          <p:nvPr/>
        </p:nvSpPr>
        <p:spPr>
          <a:xfrm>
            <a:off x="5142105" y="4488854"/>
            <a:ext cx="70780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https://wordwall.net/play/853/864/963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4822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" y="1361"/>
            <a:ext cx="5118875" cy="68546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96" y="1142872"/>
            <a:ext cx="11062687" cy="55067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290310"/>
            <a:ext cx="6890411" cy="3974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još jednom </a:t>
            </a:r>
            <a:r>
              <a:rPr lang="hr-HR" sz="2000" b="1" i="1" dirty="0"/>
              <a:t>REMEMBER</a:t>
            </a:r>
            <a:r>
              <a:rPr lang="hr-HR" sz="2000" i="1" dirty="0"/>
              <a:t> OKVIR.</a:t>
            </a:r>
          </a:p>
          <a:p>
            <a:pPr marL="0" indent="0">
              <a:buNone/>
            </a:pPr>
            <a:r>
              <a:rPr lang="hr-HR" sz="2000" i="1" dirty="0"/>
              <a:t>Prisjeti se razlike između dva glagolska vremena.</a:t>
            </a:r>
          </a:p>
        </p:txBody>
      </p:sp>
    </p:spTree>
    <p:extLst>
      <p:ext uri="{BB962C8B-B14F-4D97-AF65-F5344CB8AC3E}">
        <p14:creationId xmlns:p14="http://schemas.microsoft.com/office/powerpoint/2010/main" val="175006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</TotalTime>
  <Words>769</Words>
  <Application>Microsoft Office PowerPoint</Application>
  <PresentationFormat>Široki zaslon</PresentationFormat>
  <Paragraphs>106</Paragraphs>
  <Slides>15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Tema sustava Office</vt:lpstr>
      <vt:lpstr>UNIT 7;  Which way to go?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262</cp:revision>
  <dcterms:created xsi:type="dcterms:W3CDTF">2020-09-12T11:20:19Z</dcterms:created>
  <dcterms:modified xsi:type="dcterms:W3CDTF">2021-04-29T13:50:22Z</dcterms:modified>
</cp:coreProperties>
</file>